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1"/>
    <p:sldMasterId id="2147483673" r:id="rId2"/>
  </p:sldMasterIdLst>
  <p:notesMasterIdLst>
    <p:notesMasterId r:id="rId39"/>
  </p:notesMasterIdLst>
  <p:sldIdLst>
    <p:sldId id="310" r:id="rId3"/>
    <p:sldId id="326" r:id="rId4"/>
    <p:sldId id="317" r:id="rId5"/>
    <p:sldId id="314" r:id="rId6"/>
    <p:sldId id="312" r:id="rId7"/>
    <p:sldId id="305" r:id="rId8"/>
    <p:sldId id="304" r:id="rId9"/>
    <p:sldId id="318" r:id="rId10"/>
    <p:sldId id="299" r:id="rId11"/>
    <p:sldId id="308" r:id="rId12"/>
    <p:sldId id="338" r:id="rId13"/>
    <p:sldId id="339" r:id="rId14"/>
    <p:sldId id="322" r:id="rId15"/>
    <p:sldId id="334" r:id="rId16"/>
    <p:sldId id="324" r:id="rId17"/>
    <p:sldId id="325" r:id="rId18"/>
    <p:sldId id="343" r:id="rId19"/>
    <p:sldId id="344" r:id="rId20"/>
    <p:sldId id="340" r:id="rId21"/>
    <p:sldId id="341" r:id="rId22"/>
    <p:sldId id="335" r:id="rId23"/>
    <p:sldId id="337" r:id="rId24"/>
    <p:sldId id="336" r:id="rId25"/>
    <p:sldId id="333" r:id="rId26"/>
    <p:sldId id="323" r:id="rId27"/>
    <p:sldId id="345" r:id="rId28"/>
    <p:sldId id="346" r:id="rId29"/>
    <p:sldId id="309" r:id="rId30"/>
    <p:sldId id="265" r:id="rId31"/>
    <p:sldId id="342" r:id="rId32"/>
    <p:sldId id="327" r:id="rId33"/>
    <p:sldId id="328" r:id="rId34"/>
    <p:sldId id="347" r:id="rId35"/>
    <p:sldId id="262" r:id="rId36"/>
    <p:sldId id="272" r:id="rId37"/>
    <p:sldId id="321" r:id="rId38"/>
  </p:sldIdLst>
  <p:sldSz cx="9144000" cy="5143500" type="screen16x9"/>
  <p:notesSz cx="6858000" cy="9144000"/>
  <p:embeddedFontLst>
    <p:embeddedFont>
      <p:font typeface="Abel" panose="02000506030000020004" pitchFamily="2" charset="0"/>
      <p:regular r:id="rId40"/>
    </p:embeddedFont>
    <p:embeddedFont>
      <p:font typeface="Arvo" panose="020B0604020202020204" charset="0"/>
      <p:regular r:id="rId41"/>
      <p:bold r:id="rId42"/>
      <p:italic r:id="rId43"/>
      <p:boldItalic r:id="rId44"/>
    </p:embeddedFont>
    <p:embeddedFont>
      <p:font typeface="Calibri Light" panose="020F0302020204030204" pitchFamily="34" charset="0"/>
      <p:regular r:id="rId45"/>
      <p:italic r:id="rId46"/>
    </p:embeddedFont>
    <p:embeddedFont>
      <p:font typeface="Open Sans" panose="020B0606030504020204" pitchFamily="34" charset="0"/>
      <p:regular r:id="rId4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AGHAD,ABDULAZIZ,MIRZA,AKRAM" initials="R" lastIdx="1" clrIdx="0">
    <p:extLst>
      <p:ext uri="{19B8F6BF-5375-455C-9EA6-DF929625EA0E}">
        <p15:presenceInfo xmlns:p15="http://schemas.microsoft.com/office/powerpoint/2012/main" userId="RAGHAD,ABDULAZIZ,MIRZA,AKRAM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67A6F"/>
    <a:srgbClr val="067A6D"/>
    <a:srgbClr val="077A6C"/>
    <a:srgbClr val="014139"/>
    <a:srgbClr val="FFD9AB"/>
    <a:srgbClr val="FFE3C1"/>
    <a:srgbClr val="FFEEDA"/>
    <a:srgbClr val="FFFFFF"/>
    <a:srgbClr val="8CA46F"/>
    <a:srgbClr val="8CCDC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AE75675-179F-458C-9AFE-4F6CC38B9A0D}">
  <a:tblStyle styleId="{CAE75675-179F-458C-9AFE-4F6CC38B9A0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91" d="100"/>
          <a:sy n="91" d="100"/>
        </p:scale>
        <p:origin x="81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50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font" Target="fonts/font7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font" Target="fonts/font5.fntdata"/><Relationship Id="rId52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font" Target="fonts/font4.fntdata"/><Relationship Id="rId48" Type="http://schemas.openxmlformats.org/officeDocument/2006/relationships/commentAuthors" Target="commentAuthors.xml"/><Relationship Id="rId8" Type="http://schemas.openxmlformats.org/officeDocument/2006/relationships/slide" Target="slides/slide6.xml"/><Relationship Id="rId51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478c782f63_0_3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478c782f63_0_3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435882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6" name="Google Shape;5246;g6327213437_0_19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7" name="Google Shape;5247;g6327213437_0_19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6" name="Google Shape;5126;g6327213437_0_8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7" name="Google Shape;5127;g6327213437_0_8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03552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صورة الشريحة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عنصر نائب للملاحظا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21143034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68563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Google Shape;1007;g63e3404f9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8" name="Google Shape;1008;g63e3404f9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Google Shape;1007;g63e3404f9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8" name="Google Shape;1008;g63e3404f9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206405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6" name="Google Shape;5126;g6327213437_0_8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7" name="Google Shape;5127;g6327213437_0_8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07009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6" name="Google Shape;5126;g6327213437_0_8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7" name="Google Shape;5127;g6327213437_0_8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88003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g478c782f63_0_6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6" name="Google Shape;756;g478c782f63_0_6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0" y="0"/>
            <a:ext cx="9153900" cy="5153100"/>
          </a:xfrm>
          <a:prstGeom prst="frame">
            <a:avLst>
              <a:gd name="adj1" fmla="val 7245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12353" y="535425"/>
            <a:ext cx="51531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712350" y="2548775"/>
            <a:ext cx="51531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1"/>
          <p:cNvSpPr txBox="1">
            <a:spLocks noGrp="1"/>
          </p:cNvSpPr>
          <p:nvPr>
            <p:ph type="title" hasCustomPrompt="1"/>
          </p:nvPr>
        </p:nvSpPr>
        <p:spPr>
          <a:xfrm>
            <a:off x="712350" y="1106125"/>
            <a:ext cx="77193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0" name="Google Shape;40;p11"/>
          <p:cNvSpPr txBox="1">
            <a:spLocks noGrp="1"/>
          </p:cNvSpPr>
          <p:nvPr>
            <p:ph type="body" idx="1"/>
          </p:nvPr>
        </p:nvSpPr>
        <p:spPr>
          <a:xfrm>
            <a:off x="712350" y="3152225"/>
            <a:ext cx="77193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066511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304529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3"/>
          <p:cNvSpPr txBox="1">
            <a:spLocks noGrp="1"/>
          </p:cNvSpPr>
          <p:nvPr>
            <p:ph type="title" hasCustomPrompt="1"/>
          </p:nvPr>
        </p:nvSpPr>
        <p:spPr>
          <a:xfrm>
            <a:off x="3245550" y="1299975"/>
            <a:ext cx="1960800" cy="4704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44" name="Google Shape;44;p13"/>
          <p:cNvSpPr txBox="1">
            <a:spLocks noGrp="1"/>
          </p:cNvSpPr>
          <p:nvPr>
            <p:ph type="subTitle" idx="1"/>
          </p:nvPr>
        </p:nvSpPr>
        <p:spPr>
          <a:xfrm>
            <a:off x="5206350" y="1264125"/>
            <a:ext cx="3225300" cy="330000"/>
          </a:xfrm>
          <a:prstGeom prst="rect">
            <a:avLst/>
          </a:prstGeom>
          <a:noFill/>
        </p:spPr>
        <p:txBody>
          <a:bodyPr spcFirstLastPara="1" wrap="square" lIns="91425" tIns="0" rIns="91425" bIns="0" anchor="ctr" anchorCtr="0">
            <a:noAutofit/>
          </a:bodyPr>
          <a:lstStyle>
            <a:lvl1pPr lv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700"/>
            </a:lvl1pPr>
            <a:lvl2pPr lvl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700"/>
            </a:lvl2pPr>
            <a:lvl3pPr lvl="2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700"/>
            </a:lvl3pPr>
            <a:lvl4pPr lvl="3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700"/>
            </a:lvl4pPr>
            <a:lvl5pPr lvl="4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700"/>
            </a:lvl5pPr>
            <a:lvl6pPr lvl="5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700"/>
            </a:lvl6pPr>
            <a:lvl7pPr lvl="6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700"/>
            </a:lvl7pPr>
            <a:lvl8pPr lvl="7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700"/>
            </a:lvl8pPr>
            <a:lvl9pPr lvl="8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700"/>
            </a:lvl9pPr>
          </a:lstStyle>
          <a:p>
            <a:endParaRPr/>
          </a:p>
        </p:txBody>
      </p:sp>
      <p:sp>
        <p:nvSpPr>
          <p:cNvPr id="45" name="Google Shape;45;p13"/>
          <p:cNvSpPr txBox="1">
            <a:spLocks noGrp="1"/>
          </p:cNvSpPr>
          <p:nvPr>
            <p:ph type="title" idx="2" hasCustomPrompt="1"/>
          </p:nvPr>
        </p:nvSpPr>
        <p:spPr>
          <a:xfrm>
            <a:off x="3245550" y="2223700"/>
            <a:ext cx="1960800" cy="4704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46" name="Google Shape;46;p13"/>
          <p:cNvSpPr txBox="1">
            <a:spLocks noGrp="1"/>
          </p:cNvSpPr>
          <p:nvPr>
            <p:ph type="subTitle" idx="3"/>
          </p:nvPr>
        </p:nvSpPr>
        <p:spPr>
          <a:xfrm>
            <a:off x="5206350" y="2188475"/>
            <a:ext cx="3225300" cy="330000"/>
          </a:xfrm>
          <a:prstGeom prst="rect">
            <a:avLst/>
          </a:prstGeom>
          <a:noFill/>
        </p:spPr>
        <p:txBody>
          <a:bodyPr spcFirstLastPara="1" wrap="square" lIns="91425" tIns="0" rIns="91425" bIns="0" anchor="ctr" anchorCtr="0">
            <a:noAutofit/>
          </a:bodyPr>
          <a:lstStyle>
            <a:lvl1pPr lvl="0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700"/>
            </a:lvl1pPr>
            <a:lvl2pPr lvl="1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700"/>
            </a:lvl2pPr>
            <a:lvl3pPr lvl="2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700"/>
            </a:lvl3pPr>
            <a:lvl4pPr lvl="3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700"/>
            </a:lvl4pPr>
            <a:lvl5pPr lvl="4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700"/>
            </a:lvl5pPr>
            <a:lvl6pPr lvl="5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700"/>
            </a:lvl6pPr>
            <a:lvl7pPr lvl="6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700"/>
            </a:lvl7pPr>
            <a:lvl8pPr lvl="7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700"/>
            </a:lvl8pPr>
            <a:lvl9pPr lvl="8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700"/>
            </a:lvl9pPr>
          </a:lstStyle>
          <a:p>
            <a:endParaRPr/>
          </a:p>
        </p:txBody>
      </p:sp>
      <p:sp>
        <p:nvSpPr>
          <p:cNvPr id="47" name="Google Shape;47;p13"/>
          <p:cNvSpPr txBox="1">
            <a:spLocks noGrp="1"/>
          </p:cNvSpPr>
          <p:nvPr>
            <p:ph type="title" idx="4" hasCustomPrompt="1"/>
          </p:nvPr>
        </p:nvSpPr>
        <p:spPr>
          <a:xfrm>
            <a:off x="3245550" y="3147450"/>
            <a:ext cx="1960800" cy="4704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48" name="Google Shape;48;p13"/>
          <p:cNvSpPr txBox="1">
            <a:spLocks noGrp="1"/>
          </p:cNvSpPr>
          <p:nvPr>
            <p:ph type="subTitle" idx="5"/>
          </p:nvPr>
        </p:nvSpPr>
        <p:spPr>
          <a:xfrm>
            <a:off x="5206350" y="3112825"/>
            <a:ext cx="3225300" cy="330000"/>
          </a:xfrm>
          <a:prstGeom prst="rect">
            <a:avLst/>
          </a:prstGeom>
          <a:noFill/>
        </p:spPr>
        <p:txBody>
          <a:bodyPr spcFirstLastPara="1" wrap="square" lIns="91425" tIns="0" rIns="91425" bIns="0" anchor="ctr" anchorCtr="0">
            <a:noAutofit/>
          </a:bodyPr>
          <a:lstStyle>
            <a:lvl1pPr lvl="0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700"/>
            </a:lvl1pPr>
            <a:lvl2pPr lvl="1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700"/>
            </a:lvl2pPr>
            <a:lvl3pPr lvl="2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700"/>
            </a:lvl3pPr>
            <a:lvl4pPr lvl="3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700"/>
            </a:lvl4pPr>
            <a:lvl5pPr lvl="4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700"/>
            </a:lvl5pPr>
            <a:lvl6pPr lvl="5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700"/>
            </a:lvl6pPr>
            <a:lvl7pPr lvl="6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700"/>
            </a:lvl7pPr>
            <a:lvl8pPr lvl="7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700"/>
            </a:lvl8pPr>
            <a:lvl9pPr lvl="8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700"/>
            </a:lvl9pPr>
          </a:lstStyle>
          <a:p>
            <a:endParaRPr/>
          </a:p>
        </p:txBody>
      </p:sp>
      <p:sp>
        <p:nvSpPr>
          <p:cNvPr id="49" name="Google Shape;49;p13"/>
          <p:cNvSpPr txBox="1">
            <a:spLocks noGrp="1"/>
          </p:cNvSpPr>
          <p:nvPr>
            <p:ph type="title" idx="6" hasCustomPrompt="1"/>
          </p:nvPr>
        </p:nvSpPr>
        <p:spPr>
          <a:xfrm>
            <a:off x="3245550" y="4071200"/>
            <a:ext cx="1960800" cy="4704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50" name="Google Shape;50;p13"/>
          <p:cNvSpPr txBox="1">
            <a:spLocks noGrp="1"/>
          </p:cNvSpPr>
          <p:nvPr>
            <p:ph type="subTitle" idx="7"/>
          </p:nvPr>
        </p:nvSpPr>
        <p:spPr>
          <a:xfrm>
            <a:off x="5206350" y="4037175"/>
            <a:ext cx="3225300" cy="330000"/>
          </a:xfrm>
          <a:prstGeom prst="rect">
            <a:avLst/>
          </a:prstGeom>
          <a:noFill/>
        </p:spPr>
        <p:txBody>
          <a:bodyPr spcFirstLastPara="1" wrap="square" lIns="91425" tIns="0" rIns="91425" bIns="0" anchor="ctr" anchorCtr="0">
            <a:noAutofit/>
          </a:bodyPr>
          <a:lstStyle>
            <a:lvl1pPr lvl="0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700"/>
            </a:lvl1pPr>
            <a:lvl2pPr lvl="1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700"/>
            </a:lvl2pPr>
            <a:lvl3pPr lvl="2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700"/>
            </a:lvl3pPr>
            <a:lvl4pPr lvl="3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700"/>
            </a:lvl4pPr>
            <a:lvl5pPr lvl="4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700"/>
            </a:lvl5pPr>
            <a:lvl6pPr lvl="5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700"/>
            </a:lvl6pPr>
            <a:lvl7pPr lvl="6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700"/>
            </a:lvl7pPr>
            <a:lvl8pPr lvl="7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700"/>
            </a:lvl8pPr>
            <a:lvl9pPr lvl="8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700"/>
            </a:lvl9pPr>
          </a:lstStyle>
          <a:p>
            <a:endParaRPr/>
          </a:p>
        </p:txBody>
      </p:sp>
      <p:sp>
        <p:nvSpPr>
          <p:cNvPr id="51" name="Google Shape;51;p13"/>
          <p:cNvSpPr txBox="1">
            <a:spLocks noGrp="1"/>
          </p:cNvSpPr>
          <p:nvPr>
            <p:ph type="subTitle" idx="8"/>
          </p:nvPr>
        </p:nvSpPr>
        <p:spPr>
          <a:xfrm>
            <a:off x="5206350" y="1594125"/>
            <a:ext cx="3225300" cy="2409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300"/>
            </a:lvl1pPr>
            <a:lvl2pPr lvl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300"/>
            </a:lvl2pPr>
            <a:lvl3pPr lvl="2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300"/>
            </a:lvl3pPr>
            <a:lvl4pPr lvl="3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300"/>
            </a:lvl4pPr>
            <a:lvl5pPr lvl="4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300"/>
            </a:lvl5pPr>
            <a:lvl6pPr lvl="5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300"/>
            </a:lvl6pPr>
            <a:lvl7pPr lvl="6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300"/>
            </a:lvl7pPr>
            <a:lvl8pPr lvl="7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300"/>
            </a:lvl8pPr>
            <a:lvl9pPr lvl="8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300"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subTitle" idx="9"/>
          </p:nvPr>
        </p:nvSpPr>
        <p:spPr>
          <a:xfrm>
            <a:off x="5206350" y="2518475"/>
            <a:ext cx="3225300" cy="2409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300"/>
            </a:lvl1pPr>
            <a:lvl2pPr lvl="1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300"/>
            </a:lvl2pPr>
            <a:lvl3pPr lvl="2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300"/>
            </a:lvl3pPr>
            <a:lvl4pPr lvl="3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300"/>
            </a:lvl4pPr>
            <a:lvl5pPr lvl="4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300"/>
            </a:lvl5pPr>
            <a:lvl6pPr lvl="5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300"/>
            </a:lvl6pPr>
            <a:lvl7pPr lvl="6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300"/>
            </a:lvl7pPr>
            <a:lvl8pPr lvl="7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300"/>
            </a:lvl8pPr>
            <a:lvl9pPr lvl="8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300"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ubTitle" idx="13"/>
          </p:nvPr>
        </p:nvSpPr>
        <p:spPr>
          <a:xfrm>
            <a:off x="5206350" y="3442825"/>
            <a:ext cx="3225300" cy="2409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300"/>
            </a:lvl1pPr>
            <a:lvl2pPr lvl="1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300"/>
            </a:lvl2pPr>
            <a:lvl3pPr lvl="2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300"/>
            </a:lvl3pPr>
            <a:lvl4pPr lvl="3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300"/>
            </a:lvl4pPr>
            <a:lvl5pPr lvl="4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300"/>
            </a:lvl5pPr>
            <a:lvl6pPr lvl="5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300"/>
            </a:lvl6pPr>
            <a:lvl7pPr lvl="6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300"/>
            </a:lvl7pPr>
            <a:lvl8pPr lvl="7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300"/>
            </a:lvl8pPr>
            <a:lvl9pPr lvl="8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300"/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subTitle" idx="14"/>
          </p:nvPr>
        </p:nvSpPr>
        <p:spPr>
          <a:xfrm>
            <a:off x="5206350" y="4367175"/>
            <a:ext cx="3225300" cy="2409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300"/>
            </a:lvl1pPr>
            <a:lvl2pPr lvl="1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300"/>
            </a:lvl2pPr>
            <a:lvl3pPr lvl="2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300"/>
            </a:lvl3pPr>
            <a:lvl4pPr lvl="3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300"/>
            </a:lvl4pPr>
            <a:lvl5pPr lvl="4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300"/>
            </a:lvl5pPr>
            <a:lvl6pPr lvl="5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300"/>
            </a:lvl6pPr>
            <a:lvl7pPr lvl="6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300"/>
            </a:lvl7pPr>
            <a:lvl8pPr lvl="7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300"/>
            </a:lvl8pPr>
            <a:lvl9pPr lvl="8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300"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title" idx="15"/>
          </p:nvPr>
        </p:nvSpPr>
        <p:spPr>
          <a:xfrm>
            <a:off x="712350" y="535413"/>
            <a:ext cx="7719300" cy="48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5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6600940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2">
  <p:cSld name="Three columns 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1089100" y="2810100"/>
            <a:ext cx="20019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7"/>
          <p:cNvSpPr txBox="1">
            <a:spLocks noGrp="1"/>
          </p:cNvSpPr>
          <p:nvPr>
            <p:ph type="subTitle" idx="1"/>
          </p:nvPr>
        </p:nvSpPr>
        <p:spPr>
          <a:xfrm>
            <a:off x="1089100" y="3225475"/>
            <a:ext cx="2001900" cy="138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300"/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7"/>
          <p:cNvSpPr txBox="1">
            <a:spLocks noGrp="1"/>
          </p:cNvSpPr>
          <p:nvPr>
            <p:ph type="title" idx="2"/>
          </p:nvPr>
        </p:nvSpPr>
        <p:spPr>
          <a:xfrm>
            <a:off x="3571050" y="2810100"/>
            <a:ext cx="20019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1" name="Google Shape;81;p17"/>
          <p:cNvSpPr txBox="1">
            <a:spLocks noGrp="1"/>
          </p:cNvSpPr>
          <p:nvPr>
            <p:ph type="subTitle" idx="3"/>
          </p:nvPr>
        </p:nvSpPr>
        <p:spPr>
          <a:xfrm>
            <a:off x="3571050" y="3225475"/>
            <a:ext cx="2001900" cy="138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300"/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7"/>
          <p:cNvSpPr txBox="1">
            <a:spLocks noGrp="1"/>
          </p:cNvSpPr>
          <p:nvPr>
            <p:ph type="title" idx="4"/>
          </p:nvPr>
        </p:nvSpPr>
        <p:spPr>
          <a:xfrm>
            <a:off x="6053000" y="2810100"/>
            <a:ext cx="20019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17"/>
          <p:cNvSpPr txBox="1">
            <a:spLocks noGrp="1"/>
          </p:cNvSpPr>
          <p:nvPr>
            <p:ph type="subTitle" idx="5"/>
          </p:nvPr>
        </p:nvSpPr>
        <p:spPr>
          <a:xfrm>
            <a:off x="6053000" y="3225475"/>
            <a:ext cx="2001900" cy="138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300"/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7"/>
          <p:cNvSpPr txBox="1">
            <a:spLocks noGrp="1"/>
          </p:cNvSpPr>
          <p:nvPr>
            <p:ph type="title" idx="6"/>
          </p:nvPr>
        </p:nvSpPr>
        <p:spPr>
          <a:xfrm>
            <a:off x="712350" y="535413"/>
            <a:ext cx="7719300" cy="48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5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682778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 2">
  <p:cSld name="Two columns 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2"/>
          <p:cNvSpPr txBox="1">
            <a:spLocks noGrp="1"/>
          </p:cNvSpPr>
          <p:nvPr>
            <p:ph type="title"/>
          </p:nvPr>
        </p:nvSpPr>
        <p:spPr>
          <a:xfrm>
            <a:off x="1800050" y="1860250"/>
            <a:ext cx="24801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>
            <a:endParaRPr/>
          </a:p>
        </p:txBody>
      </p:sp>
      <p:sp>
        <p:nvSpPr>
          <p:cNvPr id="121" name="Google Shape;121;p22"/>
          <p:cNvSpPr txBox="1">
            <a:spLocks noGrp="1"/>
          </p:cNvSpPr>
          <p:nvPr>
            <p:ph type="subTitle" idx="1"/>
          </p:nvPr>
        </p:nvSpPr>
        <p:spPr>
          <a:xfrm>
            <a:off x="1961000" y="2110200"/>
            <a:ext cx="2158200" cy="1725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300"/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22"/>
          <p:cNvSpPr txBox="1">
            <a:spLocks noGrp="1"/>
          </p:cNvSpPr>
          <p:nvPr>
            <p:ph type="title" idx="2"/>
          </p:nvPr>
        </p:nvSpPr>
        <p:spPr>
          <a:xfrm>
            <a:off x="4626375" y="1860250"/>
            <a:ext cx="24801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>
            <a:endParaRPr/>
          </a:p>
        </p:txBody>
      </p:sp>
      <p:sp>
        <p:nvSpPr>
          <p:cNvPr id="123" name="Google Shape;123;p22"/>
          <p:cNvSpPr txBox="1">
            <a:spLocks noGrp="1"/>
          </p:cNvSpPr>
          <p:nvPr>
            <p:ph type="subTitle" idx="3"/>
          </p:nvPr>
        </p:nvSpPr>
        <p:spPr>
          <a:xfrm>
            <a:off x="4787325" y="2110200"/>
            <a:ext cx="2158200" cy="1725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300"/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2"/>
          <p:cNvSpPr txBox="1">
            <a:spLocks noGrp="1"/>
          </p:cNvSpPr>
          <p:nvPr>
            <p:ph type="title" idx="4"/>
          </p:nvPr>
        </p:nvSpPr>
        <p:spPr>
          <a:xfrm>
            <a:off x="712350" y="535413"/>
            <a:ext cx="7719300" cy="48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5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6750233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712350" y="535413"/>
            <a:ext cx="7719300" cy="48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5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078717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>
            <a:spLocks noGrp="1"/>
          </p:cNvSpPr>
          <p:nvPr>
            <p:ph type="subTitle" idx="1"/>
          </p:nvPr>
        </p:nvSpPr>
        <p:spPr>
          <a:xfrm>
            <a:off x="712350" y="1733125"/>
            <a:ext cx="3859800" cy="123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700"/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 sz="1700"/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 sz="1700"/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 sz="1700"/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 sz="1700"/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 sz="1700"/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 sz="1700"/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 sz="1700"/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 sz="1700"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subTitle" idx="2"/>
          </p:nvPr>
        </p:nvSpPr>
        <p:spPr>
          <a:xfrm>
            <a:off x="712350" y="2683475"/>
            <a:ext cx="3859800" cy="72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530114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0"/>
          <p:cNvSpPr txBox="1">
            <a:spLocks noGrp="1"/>
          </p:cNvSpPr>
          <p:nvPr>
            <p:ph type="body" idx="1"/>
          </p:nvPr>
        </p:nvSpPr>
        <p:spPr>
          <a:xfrm>
            <a:off x="712350" y="4230575"/>
            <a:ext cx="77193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1"/>
          <p:cNvSpPr txBox="1">
            <a:spLocks noGrp="1"/>
          </p:cNvSpPr>
          <p:nvPr>
            <p:ph type="title" hasCustomPrompt="1"/>
          </p:nvPr>
        </p:nvSpPr>
        <p:spPr>
          <a:xfrm>
            <a:off x="712350" y="1106125"/>
            <a:ext cx="77193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0" name="Google Shape;40;p11"/>
          <p:cNvSpPr txBox="1">
            <a:spLocks noGrp="1"/>
          </p:cNvSpPr>
          <p:nvPr>
            <p:ph type="body" idx="1"/>
          </p:nvPr>
        </p:nvSpPr>
        <p:spPr>
          <a:xfrm>
            <a:off x="712350" y="3152225"/>
            <a:ext cx="77193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3"/>
          <p:cNvSpPr txBox="1">
            <a:spLocks noGrp="1"/>
          </p:cNvSpPr>
          <p:nvPr>
            <p:ph type="title" hasCustomPrompt="1"/>
          </p:nvPr>
        </p:nvSpPr>
        <p:spPr>
          <a:xfrm>
            <a:off x="3245550" y="1299975"/>
            <a:ext cx="1960800" cy="4704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44" name="Google Shape;44;p13"/>
          <p:cNvSpPr txBox="1">
            <a:spLocks noGrp="1"/>
          </p:cNvSpPr>
          <p:nvPr>
            <p:ph type="subTitle" idx="1"/>
          </p:nvPr>
        </p:nvSpPr>
        <p:spPr>
          <a:xfrm>
            <a:off x="5206350" y="1264125"/>
            <a:ext cx="3225300" cy="330000"/>
          </a:xfrm>
          <a:prstGeom prst="rect">
            <a:avLst/>
          </a:prstGeom>
          <a:noFill/>
        </p:spPr>
        <p:txBody>
          <a:bodyPr spcFirstLastPara="1" wrap="square" lIns="91425" tIns="0" rIns="91425" bIns="0" anchor="ctr" anchorCtr="0">
            <a:noAutofit/>
          </a:bodyPr>
          <a:lstStyle>
            <a:lvl1pPr lv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700"/>
            </a:lvl1pPr>
            <a:lvl2pPr lvl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700"/>
            </a:lvl2pPr>
            <a:lvl3pPr lvl="2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700"/>
            </a:lvl3pPr>
            <a:lvl4pPr lvl="3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700"/>
            </a:lvl4pPr>
            <a:lvl5pPr lvl="4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700"/>
            </a:lvl5pPr>
            <a:lvl6pPr lvl="5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700"/>
            </a:lvl6pPr>
            <a:lvl7pPr lvl="6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700"/>
            </a:lvl7pPr>
            <a:lvl8pPr lvl="7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700"/>
            </a:lvl8pPr>
            <a:lvl9pPr lvl="8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700"/>
            </a:lvl9pPr>
          </a:lstStyle>
          <a:p>
            <a:endParaRPr/>
          </a:p>
        </p:txBody>
      </p:sp>
      <p:sp>
        <p:nvSpPr>
          <p:cNvPr id="45" name="Google Shape;45;p13"/>
          <p:cNvSpPr txBox="1">
            <a:spLocks noGrp="1"/>
          </p:cNvSpPr>
          <p:nvPr>
            <p:ph type="title" idx="2" hasCustomPrompt="1"/>
          </p:nvPr>
        </p:nvSpPr>
        <p:spPr>
          <a:xfrm>
            <a:off x="3245550" y="2223700"/>
            <a:ext cx="1960800" cy="4704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46" name="Google Shape;46;p13"/>
          <p:cNvSpPr txBox="1">
            <a:spLocks noGrp="1"/>
          </p:cNvSpPr>
          <p:nvPr>
            <p:ph type="subTitle" idx="3"/>
          </p:nvPr>
        </p:nvSpPr>
        <p:spPr>
          <a:xfrm>
            <a:off x="5206350" y="2188475"/>
            <a:ext cx="3225300" cy="330000"/>
          </a:xfrm>
          <a:prstGeom prst="rect">
            <a:avLst/>
          </a:prstGeom>
          <a:noFill/>
        </p:spPr>
        <p:txBody>
          <a:bodyPr spcFirstLastPara="1" wrap="square" lIns="91425" tIns="0" rIns="91425" bIns="0" anchor="ctr" anchorCtr="0">
            <a:noAutofit/>
          </a:bodyPr>
          <a:lstStyle>
            <a:lvl1pPr lvl="0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700"/>
            </a:lvl1pPr>
            <a:lvl2pPr lvl="1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700"/>
            </a:lvl2pPr>
            <a:lvl3pPr lvl="2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700"/>
            </a:lvl3pPr>
            <a:lvl4pPr lvl="3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700"/>
            </a:lvl4pPr>
            <a:lvl5pPr lvl="4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700"/>
            </a:lvl5pPr>
            <a:lvl6pPr lvl="5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700"/>
            </a:lvl6pPr>
            <a:lvl7pPr lvl="6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700"/>
            </a:lvl7pPr>
            <a:lvl8pPr lvl="7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700"/>
            </a:lvl8pPr>
            <a:lvl9pPr lvl="8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700"/>
            </a:lvl9pPr>
          </a:lstStyle>
          <a:p>
            <a:endParaRPr/>
          </a:p>
        </p:txBody>
      </p:sp>
      <p:sp>
        <p:nvSpPr>
          <p:cNvPr id="47" name="Google Shape;47;p13"/>
          <p:cNvSpPr txBox="1">
            <a:spLocks noGrp="1"/>
          </p:cNvSpPr>
          <p:nvPr>
            <p:ph type="title" idx="4" hasCustomPrompt="1"/>
          </p:nvPr>
        </p:nvSpPr>
        <p:spPr>
          <a:xfrm>
            <a:off x="3245550" y="3147450"/>
            <a:ext cx="1960800" cy="4704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48" name="Google Shape;48;p13"/>
          <p:cNvSpPr txBox="1">
            <a:spLocks noGrp="1"/>
          </p:cNvSpPr>
          <p:nvPr>
            <p:ph type="subTitle" idx="5"/>
          </p:nvPr>
        </p:nvSpPr>
        <p:spPr>
          <a:xfrm>
            <a:off x="5206350" y="3112825"/>
            <a:ext cx="3225300" cy="330000"/>
          </a:xfrm>
          <a:prstGeom prst="rect">
            <a:avLst/>
          </a:prstGeom>
          <a:noFill/>
        </p:spPr>
        <p:txBody>
          <a:bodyPr spcFirstLastPara="1" wrap="square" lIns="91425" tIns="0" rIns="91425" bIns="0" anchor="ctr" anchorCtr="0">
            <a:noAutofit/>
          </a:bodyPr>
          <a:lstStyle>
            <a:lvl1pPr lvl="0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700"/>
            </a:lvl1pPr>
            <a:lvl2pPr lvl="1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700"/>
            </a:lvl2pPr>
            <a:lvl3pPr lvl="2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700"/>
            </a:lvl3pPr>
            <a:lvl4pPr lvl="3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700"/>
            </a:lvl4pPr>
            <a:lvl5pPr lvl="4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700"/>
            </a:lvl5pPr>
            <a:lvl6pPr lvl="5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700"/>
            </a:lvl6pPr>
            <a:lvl7pPr lvl="6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700"/>
            </a:lvl7pPr>
            <a:lvl8pPr lvl="7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700"/>
            </a:lvl8pPr>
            <a:lvl9pPr lvl="8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700"/>
            </a:lvl9pPr>
          </a:lstStyle>
          <a:p>
            <a:endParaRPr/>
          </a:p>
        </p:txBody>
      </p:sp>
      <p:sp>
        <p:nvSpPr>
          <p:cNvPr id="49" name="Google Shape;49;p13"/>
          <p:cNvSpPr txBox="1">
            <a:spLocks noGrp="1"/>
          </p:cNvSpPr>
          <p:nvPr>
            <p:ph type="title" idx="6" hasCustomPrompt="1"/>
          </p:nvPr>
        </p:nvSpPr>
        <p:spPr>
          <a:xfrm>
            <a:off x="3245550" y="4071200"/>
            <a:ext cx="1960800" cy="4704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50" name="Google Shape;50;p13"/>
          <p:cNvSpPr txBox="1">
            <a:spLocks noGrp="1"/>
          </p:cNvSpPr>
          <p:nvPr>
            <p:ph type="subTitle" idx="7"/>
          </p:nvPr>
        </p:nvSpPr>
        <p:spPr>
          <a:xfrm>
            <a:off x="5206350" y="4037175"/>
            <a:ext cx="3225300" cy="330000"/>
          </a:xfrm>
          <a:prstGeom prst="rect">
            <a:avLst/>
          </a:prstGeom>
          <a:noFill/>
        </p:spPr>
        <p:txBody>
          <a:bodyPr spcFirstLastPara="1" wrap="square" lIns="91425" tIns="0" rIns="91425" bIns="0" anchor="ctr" anchorCtr="0">
            <a:noAutofit/>
          </a:bodyPr>
          <a:lstStyle>
            <a:lvl1pPr lvl="0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700"/>
            </a:lvl1pPr>
            <a:lvl2pPr lvl="1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700"/>
            </a:lvl2pPr>
            <a:lvl3pPr lvl="2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700"/>
            </a:lvl3pPr>
            <a:lvl4pPr lvl="3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700"/>
            </a:lvl4pPr>
            <a:lvl5pPr lvl="4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700"/>
            </a:lvl5pPr>
            <a:lvl6pPr lvl="5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700"/>
            </a:lvl6pPr>
            <a:lvl7pPr lvl="6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700"/>
            </a:lvl7pPr>
            <a:lvl8pPr lvl="7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700"/>
            </a:lvl8pPr>
            <a:lvl9pPr lvl="8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700"/>
            </a:lvl9pPr>
          </a:lstStyle>
          <a:p>
            <a:endParaRPr/>
          </a:p>
        </p:txBody>
      </p:sp>
      <p:sp>
        <p:nvSpPr>
          <p:cNvPr id="51" name="Google Shape;51;p13"/>
          <p:cNvSpPr txBox="1">
            <a:spLocks noGrp="1"/>
          </p:cNvSpPr>
          <p:nvPr>
            <p:ph type="subTitle" idx="8"/>
          </p:nvPr>
        </p:nvSpPr>
        <p:spPr>
          <a:xfrm>
            <a:off x="5206350" y="1594125"/>
            <a:ext cx="3225300" cy="2409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300"/>
            </a:lvl1pPr>
            <a:lvl2pPr lvl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300"/>
            </a:lvl2pPr>
            <a:lvl3pPr lvl="2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300"/>
            </a:lvl3pPr>
            <a:lvl4pPr lvl="3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300"/>
            </a:lvl4pPr>
            <a:lvl5pPr lvl="4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300"/>
            </a:lvl5pPr>
            <a:lvl6pPr lvl="5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300"/>
            </a:lvl6pPr>
            <a:lvl7pPr lvl="6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300"/>
            </a:lvl7pPr>
            <a:lvl8pPr lvl="7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300"/>
            </a:lvl8pPr>
            <a:lvl9pPr lvl="8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300"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subTitle" idx="9"/>
          </p:nvPr>
        </p:nvSpPr>
        <p:spPr>
          <a:xfrm>
            <a:off x="5206350" y="2518475"/>
            <a:ext cx="3225300" cy="2409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300"/>
            </a:lvl1pPr>
            <a:lvl2pPr lvl="1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300"/>
            </a:lvl2pPr>
            <a:lvl3pPr lvl="2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300"/>
            </a:lvl3pPr>
            <a:lvl4pPr lvl="3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300"/>
            </a:lvl4pPr>
            <a:lvl5pPr lvl="4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300"/>
            </a:lvl5pPr>
            <a:lvl6pPr lvl="5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300"/>
            </a:lvl6pPr>
            <a:lvl7pPr lvl="6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300"/>
            </a:lvl7pPr>
            <a:lvl8pPr lvl="7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300"/>
            </a:lvl8pPr>
            <a:lvl9pPr lvl="8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300"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ubTitle" idx="13"/>
          </p:nvPr>
        </p:nvSpPr>
        <p:spPr>
          <a:xfrm>
            <a:off x="5206350" y="3442825"/>
            <a:ext cx="3225300" cy="2409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300"/>
            </a:lvl1pPr>
            <a:lvl2pPr lvl="1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300"/>
            </a:lvl2pPr>
            <a:lvl3pPr lvl="2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300"/>
            </a:lvl3pPr>
            <a:lvl4pPr lvl="3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300"/>
            </a:lvl4pPr>
            <a:lvl5pPr lvl="4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300"/>
            </a:lvl5pPr>
            <a:lvl6pPr lvl="5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300"/>
            </a:lvl6pPr>
            <a:lvl7pPr lvl="6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300"/>
            </a:lvl7pPr>
            <a:lvl8pPr lvl="7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300"/>
            </a:lvl8pPr>
            <a:lvl9pPr lvl="8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300"/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subTitle" idx="14"/>
          </p:nvPr>
        </p:nvSpPr>
        <p:spPr>
          <a:xfrm>
            <a:off x="5206350" y="4367175"/>
            <a:ext cx="3225300" cy="2409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300"/>
            </a:lvl1pPr>
            <a:lvl2pPr lvl="1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300"/>
            </a:lvl2pPr>
            <a:lvl3pPr lvl="2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300"/>
            </a:lvl3pPr>
            <a:lvl4pPr lvl="3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300"/>
            </a:lvl4pPr>
            <a:lvl5pPr lvl="4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300"/>
            </a:lvl5pPr>
            <a:lvl6pPr lvl="5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300"/>
            </a:lvl6pPr>
            <a:lvl7pPr lvl="6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300"/>
            </a:lvl7pPr>
            <a:lvl8pPr lvl="7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300"/>
            </a:lvl8pPr>
            <a:lvl9pPr lvl="8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300"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title" idx="15"/>
          </p:nvPr>
        </p:nvSpPr>
        <p:spPr>
          <a:xfrm>
            <a:off x="712350" y="535413"/>
            <a:ext cx="7719300" cy="48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5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2">
  <p:cSld name="CUSTOM_3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1089100" y="2810100"/>
            <a:ext cx="20019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7"/>
          <p:cNvSpPr txBox="1">
            <a:spLocks noGrp="1"/>
          </p:cNvSpPr>
          <p:nvPr>
            <p:ph type="subTitle" idx="1"/>
          </p:nvPr>
        </p:nvSpPr>
        <p:spPr>
          <a:xfrm>
            <a:off x="1089100" y="3225475"/>
            <a:ext cx="2001900" cy="138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300"/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7"/>
          <p:cNvSpPr txBox="1">
            <a:spLocks noGrp="1"/>
          </p:cNvSpPr>
          <p:nvPr>
            <p:ph type="title" idx="2"/>
          </p:nvPr>
        </p:nvSpPr>
        <p:spPr>
          <a:xfrm>
            <a:off x="3571050" y="2810100"/>
            <a:ext cx="20019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1" name="Google Shape;81;p17"/>
          <p:cNvSpPr txBox="1">
            <a:spLocks noGrp="1"/>
          </p:cNvSpPr>
          <p:nvPr>
            <p:ph type="subTitle" idx="3"/>
          </p:nvPr>
        </p:nvSpPr>
        <p:spPr>
          <a:xfrm>
            <a:off x="3571050" y="3225475"/>
            <a:ext cx="2001900" cy="138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300"/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7"/>
          <p:cNvSpPr txBox="1">
            <a:spLocks noGrp="1"/>
          </p:cNvSpPr>
          <p:nvPr>
            <p:ph type="title" idx="4"/>
          </p:nvPr>
        </p:nvSpPr>
        <p:spPr>
          <a:xfrm>
            <a:off x="6053000" y="2810100"/>
            <a:ext cx="20019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17"/>
          <p:cNvSpPr txBox="1">
            <a:spLocks noGrp="1"/>
          </p:cNvSpPr>
          <p:nvPr>
            <p:ph type="subTitle" idx="5"/>
          </p:nvPr>
        </p:nvSpPr>
        <p:spPr>
          <a:xfrm>
            <a:off x="6053000" y="3225475"/>
            <a:ext cx="2001900" cy="138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300"/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7"/>
          <p:cNvSpPr txBox="1">
            <a:spLocks noGrp="1"/>
          </p:cNvSpPr>
          <p:nvPr>
            <p:ph type="title" idx="6"/>
          </p:nvPr>
        </p:nvSpPr>
        <p:spPr>
          <a:xfrm>
            <a:off x="712350" y="535413"/>
            <a:ext cx="7719300" cy="48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5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 2">
  <p:cSld name="CUSTOM_8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2"/>
          <p:cNvSpPr txBox="1">
            <a:spLocks noGrp="1"/>
          </p:cNvSpPr>
          <p:nvPr>
            <p:ph type="title"/>
          </p:nvPr>
        </p:nvSpPr>
        <p:spPr>
          <a:xfrm>
            <a:off x="1800050" y="1860250"/>
            <a:ext cx="24801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>
            <a:endParaRPr/>
          </a:p>
        </p:txBody>
      </p:sp>
      <p:sp>
        <p:nvSpPr>
          <p:cNvPr id="121" name="Google Shape;121;p22"/>
          <p:cNvSpPr txBox="1">
            <a:spLocks noGrp="1"/>
          </p:cNvSpPr>
          <p:nvPr>
            <p:ph type="subTitle" idx="1"/>
          </p:nvPr>
        </p:nvSpPr>
        <p:spPr>
          <a:xfrm>
            <a:off x="1961000" y="2110200"/>
            <a:ext cx="2158200" cy="1725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300"/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22"/>
          <p:cNvSpPr txBox="1">
            <a:spLocks noGrp="1"/>
          </p:cNvSpPr>
          <p:nvPr>
            <p:ph type="title" idx="2"/>
          </p:nvPr>
        </p:nvSpPr>
        <p:spPr>
          <a:xfrm>
            <a:off x="4626375" y="1860250"/>
            <a:ext cx="24801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>
            <a:endParaRPr/>
          </a:p>
        </p:txBody>
      </p:sp>
      <p:sp>
        <p:nvSpPr>
          <p:cNvPr id="123" name="Google Shape;123;p22"/>
          <p:cNvSpPr txBox="1">
            <a:spLocks noGrp="1"/>
          </p:cNvSpPr>
          <p:nvPr>
            <p:ph type="subTitle" idx="3"/>
          </p:nvPr>
        </p:nvSpPr>
        <p:spPr>
          <a:xfrm>
            <a:off x="4787325" y="2110200"/>
            <a:ext cx="2158200" cy="1725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300"/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2"/>
          <p:cNvSpPr txBox="1">
            <a:spLocks noGrp="1"/>
          </p:cNvSpPr>
          <p:nvPr>
            <p:ph type="title" idx="4"/>
          </p:nvPr>
        </p:nvSpPr>
        <p:spPr>
          <a:xfrm>
            <a:off x="712350" y="535413"/>
            <a:ext cx="7719300" cy="48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5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0" y="0"/>
            <a:ext cx="9153900" cy="5153100"/>
          </a:xfrm>
          <a:prstGeom prst="frame">
            <a:avLst>
              <a:gd name="adj1" fmla="val 7245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12353" y="535425"/>
            <a:ext cx="51531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712350" y="2548775"/>
            <a:ext cx="51531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612879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8"/>
          <p:cNvSpPr txBox="1">
            <a:spLocks noGrp="1"/>
          </p:cNvSpPr>
          <p:nvPr>
            <p:ph type="title"/>
          </p:nvPr>
        </p:nvSpPr>
        <p:spPr>
          <a:xfrm>
            <a:off x="712350" y="450150"/>
            <a:ext cx="6145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888101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2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vo"/>
              <a:buNone/>
              <a:defRPr sz="28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vo"/>
              <a:buNone/>
              <a:defRPr sz="28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vo"/>
              <a:buNone/>
              <a:defRPr sz="28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vo"/>
              <a:buNone/>
              <a:defRPr sz="28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vo"/>
              <a:buNone/>
              <a:defRPr sz="28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vo"/>
              <a:buNone/>
              <a:defRPr sz="28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vo"/>
              <a:buNone/>
              <a:defRPr sz="28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vo"/>
              <a:buNone/>
              <a:defRPr sz="28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vo"/>
              <a:buNone/>
              <a:defRPr sz="28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bel"/>
              <a:buChar char="●"/>
              <a:defRPr sz="18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/>
              <a:buChar char="○"/>
              <a:defRPr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/>
              <a:buChar char="■"/>
              <a:defRPr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/>
              <a:buChar char="●"/>
              <a:defRPr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/>
              <a:buChar char="○"/>
              <a:defRPr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/>
              <a:buChar char="■"/>
              <a:defRPr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/>
              <a:buChar char="●"/>
              <a:defRPr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/>
              <a:buChar char="○"/>
              <a:defRPr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bel"/>
              <a:buChar char="■"/>
              <a:defRPr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6" r:id="rId2"/>
    <p:sldLayoutId id="2147483657" r:id="rId3"/>
    <p:sldLayoutId id="2147483658" r:id="rId4"/>
    <p:sldLayoutId id="2147483659" r:id="rId5"/>
    <p:sldLayoutId id="2147483663" r:id="rId6"/>
    <p:sldLayoutId id="2147483668" r:id="rId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vo"/>
              <a:buNone/>
              <a:defRPr sz="28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vo"/>
              <a:buNone/>
              <a:defRPr sz="28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vo"/>
              <a:buNone/>
              <a:defRPr sz="28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vo"/>
              <a:buNone/>
              <a:defRPr sz="28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vo"/>
              <a:buNone/>
              <a:defRPr sz="28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vo"/>
              <a:buNone/>
              <a:defRPr sz="28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vo"/>
              <a:buNone/>
              <a:defRPr sz="28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vo"/>
              <a:buNone/>
              <a:defRPr sz="28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vo"/>
              <a:buNone/>
              <a:defRPr sz="28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bel"/>
              <a:buChar char="●"/>
              <a:defRPr sz="18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/>
              <a:buChar char="○"/>
              <a:defRPr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/>
              <a:buChar char="■"/>
              <a:defRPr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/>
              <a:buChar char="●"/>
              <a:defRPr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/>
              <a:buChar char="○"/>
              <a:defRPr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/>
              <a:buChar char="■"/>
              <a:defRPr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/>
              <a:buChar char="●"/>
              <a:defRPr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/>
              <a:buChar char="○"/>
              <a:defRPr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bel"/>
              <a:buChar char="■"/>
              <a:defRPr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0476123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6" Type="http://schemas.microsoft.com/office/2007/relationships/hdphoto" Target="../media/hdphoto1.wdp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4.png"/><Relationship Id="rId3" Type="http://schemas.openxmlformats.org/officeDocument/2006/relationships/image" Target="../media/image9.png"/><Relationship Id="rId7" Type="http://schemas.openxmlformats.org/officeDocument/2006/relationships/image" Target="../media/image48.png"/><Relationship Id="rId12" Type="http://schemas.openxmlformats.org/officeDocument/2006/relationships/image" Target="../media/image5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7.jpeg"/><Relationship Id="rId11" Type="http://schemas.openxmlformats.org/officeDocument/2006/relationships/image" Target="../media/image52.png"/><Relationship Id="rId5" Type="http://schemas.openxmlformats.org/officeDocument/2006/relationships/image" Target="../media/image46.png"/><Relationship Id="rId10" Type="http://schemas.openxmlformats.org/officeDocument/2006/relationships/image" Target="../media/image51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6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svg"/><Relationship Id="rId3" Type="http://schemas.openxmlformats.org/officeDocument/2006/relationships/image" Target="../media/image9.png"/><Relationship Id="rId7" Type="http://schemas.openxmlformats.org/officeDocument/2006/relationships/image" Target="../media/image14.svg"/><Relationship Id="rId12" Type="http://schemas.openxmlformats.org/officeDocument/2006/relationships/image" Target="../media/image19.png"/><Relationship Id="rId17" Type="http://schemas.openxmlformats.org/officeDocument/2006/relationships/image" Target="../media/image24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png"/><Relationship Id="rId11" Type="http://schemas.openxmlformats.org/officeDocument/2006/relationships/image" Target="../media/image18.svg"/><Relationship Id="rId5" Type="http://schemas.openxmlformats.org/officeDocument/2006/relationships/image" Target="../media/image12.svg"/><Relationship Id="rId15" Type="http://schemas.openxmlformats.org/officeDocument/2006/relationships/image" Target="../media/image22.sv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svg"/><Relationship Id="rId14" Type="http://schemas.openxmlformats.org/officeDocument/2006/relationships/image" Target="../media/image2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6.jpeg"/><Relationship Id="rId4" Type="http://schemas.openxmlformats.org/officeDocument/2006/relationships/image" Target="../media/image75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9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9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9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8.png"/><Relationship Id="rId4" Type="http://schemas.openxmlformats.org/officeDocument/2006/relationships/image" Target="../media/image37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1.jpg"/><Relationship Id="rId4" Type="http://schemas.openxmlformats.org/officeDocument/2006/relationships/image" Target="../media/image40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.svg"/><Relationship Id="rId4" Type="http://schemas.openxmlformats.org/officeDocument/2006/relationships/image" Target="../media/image4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" name="مجموعة 107">
            <a:extLst>
              <a:ext uri="{FF2B5EF4-FFF2-40B4-BE49-F238E27FC236}">
                <a16:creationId xmlns:a16="http://schemas.microsoft.com/office/drawing/2014/main" id="{CC29E4B0-C767-4F4D-97D3-1EFE3FD1E67F}"/>
              </a:ext>
            </a:extLst>
          </p:cNvPr>
          <p:cNvGrpSpPr/>
          <p:nvPr/>
        </p:nvGrpSpPr>
        <p:grpSpPr>
          <a:xfrm>
            <a:off x="4611956" y="1741649"/>
            <a:ext cx="3867421" cy="3341163"/>
            <a:chOff x="4611956" y="1741649"/>
            <a:chExt cx="3867421" cy="3341163"/>
          </a:xfrm>
        </p:grpSpPr>
        <p:pic>
          <p:nvPicPr>
            <p:cNvPr id="111" name="Picture 165" descr="Logo&#10;&#10;Description automatically generated">
              <a:extLst>
                <a:ext uri="{FF2B5EF4-FFF2-40B4-BE49-F238E27FC236}">
                  <a16:creationId xmlns:a16="http://schemas.microsoft.com/office/drawing/2014/main" id="{6409FCB5-7D29-4267-954B-5E3CB1473FB4}"/>
                </a:ext>
              </a:extLst>
            </p:cNvPr>
            <p:cNvPicPr/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85376" y="1762045"/>
              <a:ext cx="583994" cy="909913"/>
            </a:xfrm>
            <a:prstGeom prst="rect">
              <a:avLst/>
            </a:prstGeom>
            <a:ln w="38100" cap="sq">
              <a:solidFill>
                <a:schemeClr val="accent5">
                  <a:lumMod val="20000"/>
                  <a:lumOff val="80000"/>
                </a:schemeClr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109" name="Picture 2" descr="Hand holding cellphone icon Royalty Free Vector Image">
              <a:extLst>
                <a:ext uri="{FF2B5EF4-FFF2-40B4-BE49-F238E27FC236}">
                  <a16:creationId xmlns:a16="http://schemas.microsoft.com/office/drawing/2014/main" id="{6C43D8C0-B915-458C-994F-A822BB86694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804"/>
            <a:stretch/>
          </p:blipFill>
          <p:spPr bwMode="auto">
            <a:xfrm>
              <a:off x="5596786" y="1741649"/>
              <a:ext cx="1326707" cy="19285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" name="Google Shape;153;p27">
              <a:extLst>
                <a:ext uri="{FF2B5EF4-FFF2-40B4-BE49-F238E27FC236}">
                  <a16:creationId xmlns:a16="http://schemas.microsoft.com/office/drawing/2014/main" id="{E1BB8226-A8F2-420C-89FC-40853810F514}"/>
                </a:ext>
              </a:extLst>
            </p:cNvPr>
            <p:cNvGrpSpPr/>
            <p:nvPr/>
          </p:nvGrpSpPr>
          <p:grpSpPr>
            <a:xfrm>
              <a:off x="4611956" y="2538645"/>
              <a:ext cx="3867421" cy="2544167"/>
              <a:chOff x="4571993" y="2319225"/>
              <a:chExt cx="3867421" cy="2544167"/>
            </a:xfrm>
          </p:grpSpPr>
          <p:grpSp>
            <p:nvGrpSpPr>
              <p:cNvPr id="5" name="Google Shape;154;p27">
                <a:extLst>
                  <a:ext uri="{FF2B5EF4-FFF2-40B4-BE49-F238E27FC236}">
                    <a16:creationId xmlns:a16="http://schemas.microsoft.com/office/drawing/2014/main" id="{B02984A4-E2C4-4568-BCF0-E2DA786634FB}"/>
                  </a:ext>
                </a:extLst>
              </p:cNvPr>
              <p:cNvGrpSpPr/>
              <p:nvPr/>
            </p:nvGrpSpPr>
            <p:grpSpPr>
              <a:xfrm>
                <a:off x="6844133" y="2663685"/>
                <a:ext cx="519252" cy="2178188"/>
                <a:chOff x="6844133" y="2663685"/>
                <a:chExt cx="519252" cy="2178188"/>
              </a:xfrm>
            </p:grpSpPr>
            <p:sp>
              <p:nvSpPr>
                <p:cNvPr id="102" name="Google Shape;155;p27">
                  <a:extLst>
                    <a:ext uri="{FF2B5EF4-FFF2-40B4-BE49-F238E27FC236}">
                      <a16:creationId xmlns:a16="http://schemas.microsoft.com/office/drawing/2014/main" id="{894334A5-0A82-45E4-B51B-E9236C37BC5A}"/>
                    </a:ext>
                  </a:extLst>
                </p:cNvPr>
                <p:cNvSpPr/>
                <p:nvPr/>
              </p:nvSpPr>
              <p:spPr>
                <a:xfrm>
                  <a:off x="6844133" y="2663685"/>
                  <a:ext cx="519252" cy="21757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159" h="117992" extrusionOk="0">
                      <a:moveTo>
                        <a:pt x="13969" y="0"/>
                      </a:moveTo>
                      <a:cubicBezTo>
                        <a:pt x="12822" y="0"/>
                        <a:pt x="12430" y="1063"/>
                        <a:pt x="12407" y="1942"/>
                      </a:cubicBezTo>
                      <a:cubicBezTo>
                        <a:pt x="12383" y="2835"/>
                        <a:pt x="12359" y="4299"/>
                        <a:pt x="12252" y="5157"/>
                      </a:cubicBezTo>
                      <a:cubicBezTo>
                        <a:pt x="12145" y="6014"/>
                        <a:pt x="12049" y="8443"/>
                        <a:pt x="12049" y="9562"/>
                      </a:cubicBezTo>
                      <a:cubicBezTo>
                        <a:pt x="12061" y="10681"/>
                        <a:pt x="12442" y="13836"/>
                        <a:pt x="11609" y="13884"/>
                      </a:cubicBezTo>
                      <a:cubicBezTo>
                        <a:pt x="11603" y="13884"/>
                        <a:pt x="11596" y="13885"/>
                        <a:pt x="11590" y="13885"/>
                      </a:cubicBezTo>
                      <a:cubicBezTo>
                        <a:pt x="10762" y="13885"/>
                        <a:pt x="9869" y="10020"/>
                        <a:pt x="9597" y="9193"/>
                      </a:cubicBezTo>
                      <a:cubicBezTo>
                        <a:pt x="9323" y="8371"/>
                        <a:pt x="8882" y="6562"/>
                        <a:pt x="8597" y="5847"/>
                      </a:cubicBezTo>
                      <a:cubicBezTo>
                        <a:pt x="8341" y="5169"/>
                        <a:pt x="7939" y="2411"/>
                        <a:pt x="6538" y="2411"/>
                      </a:cubicBezTo>
                      <a:cubicBezTo>
                        <a:pt x="6439" y="2411"/>
                        <a:pt x="6336" y="2425"/>
                        <a:pt x="6227" y="2454"/>
                      </a:cubicBezTo>
                      <a:cubicBezTo>
                        <a:pt x="4560" y="2894"/>
                        <a:pt x="5049" y="4514"/>
                        <a:pt x="5287" y="5490"/>
                      </a:cubicBezTo>
                      <a:cubicBezTo>
                        <a:pt x="5513" y="6478"/>
                        <a:pt x="6430" y="10122"/>
                        <a:pt x="6727" y="11550"/>
                      </a:cubicBezTo>
                      <a:cubicBezTo>
                        <a:pt x="7025" y="12979"/>
                        <a:pt x="8335" y="17539"/>
                        <a:pt x="7728" y="19135"/>
                      </a:cubicBezTo>
                      <a:cubicBezTo>
                        <a:pt x="7455" y="19855"/>
                        <a:pt x="7248" y="20141"/>
                        <a:pt x="7033" y="20141"/>
                      </a:cubicBezTo>
                      <a:cubicBezTo>
                        <a:pt x="6957" y="20141"/>
                        <a:pt x="6880" y="20105"/>
                        <a:pt x="6799" y="20039"/>
                      </a:cubicBezTo>
                      <a:cubicBezTo>
                        <a:pt x="6799" y="20039"/>
                        <a:pt x="6799" y="20028"/>
                        <a:pt x="6799" y="20028"/>
                      </a:cubicBezTo>
                      <a:cubicBezTo>
                        <a:pt x="6620" y="19885"/>
                        <a:pt x="6430" y="19611"/>
                        <a:pt x="6192" y="19277"/>
                      </a:cubicBezTo>
                      <a:cubicBezTo>
                        <a:pt x="6168" y="19242"/>
                        <a:pt x="6144" y="19206"/>
                        <a:pt x="6120" y="19158"/>
                      </a:cubicBezTo>
                      <a:cubicBezTo>
                        <a:pt x="5394" y="18134"/>
                        <a:pt x="4620" y="16432"/>
                        <a:pt x="3394" y="15563"/>
                      </a:cubicBezTo>
                      <a:cubicBezTo>
                        <a:pt x="2989" y="15277"/>
                        <a:pt x="2370" y="14944"/>
                        <a:pt x="1751" y="14813"/>
                      </a:cubicBezTo>
                      <a:cubicBezTo>
                        <a:pt x="1667" y="14801"/>
                        <a:pt x="1584" y="14777"/>
                        <a:pt x="1501" y="14777"/>
                      </a:cubicBezTo>
                      <a:cubicBezTo>
                        <a:pt x="1417" y="14763"/>
                        <a:pt x="1333" y="14757"/>
                        <a:pt x="1252" y="14757"/>
                      </a:cubicBezTo>
                      <a:cubicBezTo>
                        <a:pt x="1194" y="14757"/>
                        <a:pt x="1138" y="14760"/>
                        <a:pt x="1084" y="14765"/>
                      </a:cubicBezTo>
                      <a:cubicBezTo>
                        <a:pt x="1012" y="14777"/>
                        <a:pt x="953" y="14777"/>
                        <a:pt x="881" y="14801"/>
                      </a:cubicBezTo>
                      <a:cubicBezTo>
                        <a:pt x="691" y="14836"/>
                        <a:pt x="512" y="14920"/>
                        <a:pt x="358" y="15051"/>
                      </a:cubicBezTo>
                      <a:cubicBezTo>
                        <a:pt x="96" y="15265"/>
                        <a:pt x="0" y="15444"/>
                        <a:pt x="0" y="15622"/>
                      </a:cubicBezTo>
                      <a:cubicBezTo>
                        <a:pt x="0" y="15658"/>
                        <a:pt x="12" y="15694"/>
                        <a:pt x="12" y="15717"/>
                      </a:cubicBezTo>
                      <a:cubicBezTo>
                        <a:pt x="12" y="15729"/>
                        <a:pt x="24" y="15741"/>
                        <a:pt x="24" y="15741"/>
                      </a:cubicBezTo>
                      <a:cubicBezTo>
                        <a:pt x="36" y="15789"/>
                        <a:pt x="60" y="15837"/>
                        <a:pt x="84" y="15884"/>
                      </a:cubicBezTo>
                      <a:cubicBezTo>
                        <a:pt x="96" y="15920"/>
                        <a:pt x="108" y="15944"/>
                        <a:pt x="131" y="15979"/>
                      </a:cubicBezTo>
                      <a:cubicBezTo>
                        <a:pt x="310" y="16253"/>
                        <a:pt x="631" y="16551"/>
                        <a:pt x="870" y="16968"/>
                      </a:cubicBezTo>
                      <a:cubicBezTo>
                        <a:pt x="1084" y="17349"/>
                        <a:pt x="1417" y="18051"/>
                        <a:pt x="1774" y="18789"/>
                      </a:cubicBezTo>
                      <a:cubicBezTo>
                        <a:pt x="1798" y="18837"/>
                        <a:pt x="1834" y="18896"/>
                        <a:pt x="1858" y="18944"/>
                      </a:cubicBezTo>
                      <a:cubicBezTo>
                        <a:pt x="1905" y="19051"/>
                        <a:pt x="1953" y="19158"/>
                        <a:pt x="2013" y="19266"/>
                      </a:cubicBezTo>
                      <a:cubicBezTo>
                        <a:pt x="2036" y="19313"/>
                        <a:pt x="2060" y="19373"/>
                        <a:pt x="2084" y="19420"/>
                      </a:cubicBezTo>
                      <a:cubicBezTo>
                        <a:pt x="2191" y="19635"/>
                        <a:pt x="2298" y="19837"/>
                        <a:pt x="2405" y="20039"/>
                      </a:cubicBezTo>
                      <a:cubicBezTo>
                        <a:pt x="2453" y="20135"/>
                        <a:pt x="2501" y="20230"/>
                        <a:pt x="2560" y="20325"/>
                      </a:cubicBezTo>
                      <a:cubicBezTo>
                        <a:pt x="2679" y="20551"/>
                        <a:pt x="2798" y="20766"/>
                        <a:pt x="2917" y="20932"/>
                      </a:cubicBezTo>
                      <a:cubicBezTo>
                        <a:pt x="2989" y="21040"/>
                        <a:pt x="3048" y="21135"/>
                        <a:pt x="3108" y="21218"/>
                      </a:cubicBezTo>
                      <a:cubicBezTo>
                        <a:pt x="3156" y="21266"/>
                        <a:pt x="3191" y="21325"/>
                        <a:pt x="3227" y="21385"/>
                      </a:cubicBezTo>
                      <a:cubicBezTo>
                        <a:pt x="3275" y="21456"/>
                        <a:pt x="3322" y="21540"/>
                        <a:pt x="3358" y="21623"/>
                      </a:cubicBezTo>
                      <a:cubicBezTo>
                        <a:pt x="3477" y="21825"/>
                        <a:pt x="3560" y="22052"/>
                        <a:pt x="3644" y="22278"/>
                      </a:cubicBezTo>
                      <a:cubicBezTo>
                        <a:pt x="3667" y="22361"/>
                        <a:pt x="3703" y="22445"/>
                        <a:pt x="3727" y="22528"/>
                      </a:cubicBezTo>
                      <a:cubicBezTo>
                        <a:pt x="3751" y="22599"/>
                        <a:pt x="3763" y="22659"/>
                        <a:pt x="3787" y="22730"/>
                      </a:cubicBezTo>
                      <a:cubicBezTo>
                        <a:pt x="3941" y="23266"/>
                        <a:pt x="4060" y="23790"/>
                        <a:pt x="4227" y="24123"/>
                      </a:cubicBezTo>
                      <a:cubicBezTo>
                        <a:pt x="4370" y="24397"/>
                        <a:pt x="4537" y="24683"/>
                        <a:pt x="4727" y="24957"/>
                      </a:cubicBezTo>
                      <a:cubicBezTo>
                        <a:pt x="5442" y="26040"/>
                        <a:pt x="6418" y="27124"/>
                        <a:pt x="6906" y="27826"/>
                      </a:cubicBezTo>
                      <a:cubicBezTo>
                        <a:pt x="6942" y="27874"/>
                        <a:pt x="6966" y="27921"/>
                        <a:pt x="7001" y="27969"/>
                      </a:cubicBezTo>
                      <a:cubicBezTo>
                        <a:pt x="7025" y="27993"/>
                        <a:pt x="7049" y="28029"/>
                        <a:pt x="7073" y="28064"/>
                      </a:cubicBezTo>
                      <a:cubicBezTo>
                        <a:pt x="7073" y="28076"/>
                        <a:pt x="7085" y="28088"/>
                        <a:pt x="7096" y="28088"/>
                      </a:cubicBezTo>
                      <a:cubicBezTo>
                        <a:pt x="7287" y="28362"/>
                        <a:pt x="7513" y="28660"/>
                        <a:pt x="7751" y="28957"/>
                      </a:cubicBezTo>
                      <a:lnTo>
                        <a:pt x="7739" y="28957"/>
                      </a:lnTo>
                      <a:cubicBezTo>
                        <a:pt x="7751" y="28969"/>
                        <a:pt x="7763" y="28981"/>
                        <a:pt x="7775" y="28993"/>
                      </a:cubicBezTo>
                      <a:cubicBezTo>
                        <a:pt x="7811" y="29041"/>
                        <a:pt x="7858" y="29100"/>
                        <a:pt x="7894" y="29148"/>
                      </a:cubicBezTo>
                      <a:cubicBezTo>
                        <a:pt x="7918" y="29183"/>
                        <a:pt x="7942" y="29207"/>
                        <a:pt x="7978" y="29243"/>
                      </a:cubicBezTo>
                      <a:cubicBezTo>
                        <a:pt x="8037" y="29326"/>
                        <a:pt x="8109" y="29398"/>
                        <a:pt x="8168" y="29481"/>
                      </a:cubicBezTo>
                      <a:cubicBezTo>
                        <a:pt x="8180" y="29493"/>
                        <a:pt x="8192" y="29505"/>
                        <a:pt x="8204" y="29517"/>
                      </a:cubicBezTo>
                      <a:cubicBezTo>
                        <a:pt x="8251" y="29588"/>
                        <a:pt x="8311" y="29648"/>
                        <a:pt x="8370" y="29719"/>
                      </a:cubicBezTo>
                      <a:cubicBezTo>
                        <a:pt x="8382" y="29731"/>
                        <a:pt x="8406" y="29755"/>
                        <a:pt x="8418" y="29767"/>
                      </a:cubicBezTo>
                      <a:cubicBezTo>
                        <a:pt x="8478" y="29838"/>
                        <a:pt x="8525" y="29898"/>
                        <a:pt x="8585" y="29957"/>
                      </a:cubicBezTo>
                      <a:cubicBezTo>
                        <a:pt x="8597" y="29969"/>
                        <a:pt x="8609" y="29981"/>
                        <a:pt x="8620" y="29993"/>
                      </a:cubicBezTo>
                      <a:cubicBezTo>
                        <a:pt x="8680" y="30053"/>
                        <a:pt x="8740" y="30124"/>
                        <a:pt x="8799" y="30184"/>
                      </a:cubicBezTo>
                      <a:cubicBezTo>
                        <a:pt x="8823" y="30195"/>
                        <a:pt x="8835" y="30207"/>
                        <a:pt x="8847" y="30219"/>
                      </a:cubicBezTo>
                      <a:cubicBezTo>
                        <a:pt x="8894" y="30267"/>
                        <a:pt x="8930" y="30315"/>
                        <a:pt x="8978" y="30350"/>
                      </a:cubicBezTo>
                      <a:cubicBezTo>
                        <a:pt x="9001" y="30362"/>
                        <a:pt x="9013" y="30386"/>
                        <a:pt x="9037" y="30398"/>
                      </a:cubicBezTo>
                      <a:cubicBezTo>
                        <a:pt x="9073" y="30434"/>
                        <a:pt x="9109" y="30457"/>
                        <a:pt x="9144" y="30493"/>
                      </a:cubicBezTo>
                      <a:cubicBezTo>
                        <a:pt x="9156" y="30505"/>
                        <a:pt x="9180" y="30517"/>
                        <a:pt x="9192" y="30529"/>
                      </a:cubicBezTo>
                      <a:cubicBezTo>
                        <a:pt x="9240" y="30565"/>
                        <a:pt x="9287" y="30588"/>
                        <a:pt x="9335" y="30612"/>
                      </a:cubicBezTo>
                      <a:cubicBezTo>
                        <a:pt x="9835" y="30886"/>
                        <a:pt x="6751" y="89322"/>
                        <a:pt x="5525" y="117921"/>
                      </a:cubicBezTo>
                      <a:lnTo>
                        <a:pt x="20134" y="117992"/>
                      </a:lnTo>
                      <a:lnTo>
                        <a:pt x="19681" y="30803"/>
                      </a:lnTo>
                      <a:cubicBezTo>
                        <a:pt x="19681" y="30374"/>
                        <a:pt x="19789" y="29898"/>
                        <a:pt x="19908" y="29624"/>
                      </a:cubicBezTo>
                      <a:cubicBezTo>
                        <a:pt x="20265" y="28731"/>
                        <a:pt x="21217" y="26290"/>
                        <a:pt x="21420" y="25254"/>
                      </a:cubicBezTo>
                      <a:cubicBezTo>
                        <a:pt x="21610" y="24207"/>
                        <a:pt x="22075" y="22635"/>
                        <a:pt x="22217" y="21837"/>
                      </a:cubicBezTo>
                      <a:cubicBezTo>
                        <a:pt x="22396" y="20766"/>
                        <a:pt x="22634" y="20039"/>
                        <a:pt x="22801" y="18777"/>
                      </a:cubicBezTo>
                      <a:cubicBezTo>
                        <a:pt x="22801" y="18777"/>
                        <a:pt x="24408" y="16170"/>
                        <a:pt x="25027" y="15289"/>
                      </a:cubicBezTo>
                      <a:cubicBezTo>
                        <a:pt x="25646" y="14408"/>
                        <a:pt x="27278" y="12050"/>
                        <a:pt x="27718" y="10979"/>
                      </a:cubicBezTo>
                      <a:cubicBezTo>
                        <a:pt x="28159" y="9907"/>
                        <a:pt x="27885" y="9157"/>
                        <a:pt x="27397" y="8919"/>
                      </a:cubicBezTo>
                      <a:cubicBezTo>
                        <a:pt x="27257" y="8849"/>
                        <a:pt x="27081" y="8801"/>
                        <a:pt x="26882" y="8801"/>
                      </a:cubicBezTo>
                      <a:cubicBezTo>
                        <a:pt x="26402" y="8801"/>
                        <a:pt x="25786" y="9081"/>
                        <a:pt x="25206" y="10014"/>
                      </a:cubicBezTo>
                      <a:cubicBezTo>
                        <a:pt x="24384" y="11348"/>
                        <a:pt x="22717" y="13658"/>
                        <a:pt x="22063" y="14455"/>
                      </a:cubicBezTo>
                      <a:cubicBezTo>
                        <a:pt x="21468" y="15191"/>
                        <a:pt x="20794" y="16202"/>
                        <a:pt x="20372" y="16202"/>
                      </a:cubicBezTo>
                      <a:cubicBezTo>
                        <a:pt x="20330" y="16202"/>
                        <a:pt x="20290" y="16192"/>
                        <a:pt x="20253" y="16170"/>
                      </a:cubicBezTo>
                      <a:cubicBezTo>
                        <a:pt x="19848" y="15932"/>
                        <a:pt x="20039" y="14515"/>
                        <a:pt x="20408" y="13479"/>
                      </a:cubicBezTo>
                      <a:cubicBezTo>
                        <a:pt x="20765" y="12443"/>
                        <a:pt x="21515" y="9955"/>
                        <a:pt x="21741" y="8764"/>
                      </a:cubicBezTo>
                      <a:cubicBezTo>
                        <a:pt x="21979" y="7574"/>
                        <a:pt x="22908" y="4799"/>
                        <a:pt x="23003" y="4204"/>
                      </a:cubicBezTo>
                      <a:cubicBezTo>
                        <a:pt x="23098" y="3609"/>
                        <a:pt x="22777" y="2966"/>
                        <a:pt x="22075" y="2680"/>
                      </a:cubicBezTo>
                      <a:cubicBezTo>
                        <a:pt x="21919" y="2619"/>
                        <a:pt x="21761" y="2586"/>
                        <a:pt x="21604" y="2586"/>
                      </a:cubicBezTo>
                      <a:cubicBezTo>
                        <a:pt x="21054" y="2586"/>
                        <a:pt x="20515" y="3000"/>
                        <a:pt x="20098" y="4121"/>
                      </a:cubicBezTo>
                      <a:cubicBezTo>
                        <a:pt x="19562" y="5573"/>
                        <a:pt x="19098" y="7502"/>
                        <a:pt x="18860" y="8359"/>
                      </a:cubicBezTo>
                      <a:cubicBezTo>
                        <a:pt x="18610" y="9205"/>
                        <a:pt x="16943" y="13574"/>
                        <a:pt x="16598" y="14170"/>
                      </a:cubicBezTo>
                      <a:cubicBezTo>
                        <a:pt x="16481" y="14366"/>
                        <a:pt x="16321" y="14456"/>
                        <a:pt x="16161" y="14456"/>
                      </a:cubicBezTo>
                      <a:cubicBezTo>
                        <a:pt x="15846" y="14456"/>
                        <a:pt x="15534" y="14107"/>
                        <a:pt x="15574" y="13539"/>
                      </a:cubicBezTo>
                      <a:cubicBezTo>
                        <a:pt x="15633" y="12681"/>
                        <a:pt x="15598" y="9919"/>
                        <a:pt x="15514" y="8717"/>
                      </a:cubicBezTo>
                      <a:cubicBezTo>
                        <a:pt x="15431" y="7514"/>
                        <a:pt x="15348" y="5383"/>
                        <a:pt x="15324" y="4597"/>
                      </a:cubicBezTo>
                      <a:cubicBezTo>
                        <a:pt x="15312" y="3811"/>
                        <a:pt x="15348" y="1978"/>
                        <a:pt x="15336" y="1501"/>
                      </a:cubicBezTo>
                      <a:cubicBezTo>
                        <a:pt x="15312" y="1013"/>
                        <a:pt x="15217" y="37"/>
                        <a:pt x="14026" y="1"/>
                      </a:cubicBezTo>
                      <a:cubicBezTo>
                        <a:pt x="14007" y="1"/>
                        <a:pt x="13988" y="0"/>
                        <a:pt x="13969" y="0"/>
                      </a:cubicBezTo>
                      <a:close/>
                    </a:path>
                  </a:pathLst>
                </a:custGeom>
                <a:solidFill>
                  <a:srgbClr val="E88D6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" name="Google Shape;156;p27">
                  <a:extLst>
                    <a:ext uri="{FF2B5EF4-FFF2-40B4-BE49-F238E27FC236}">
                      <a16:creationId xmlns:a16="http://schemas.microsoft.com/office/drawing/2014/main" id="{D5613335-F16B-4F4E-A222-33A8681C88D7}"/>
                    </a:ext>
                  </a:extLst>
                </p:cNvPr>
                <p:cNvSpPr/>
                <p:nvPr/>
              </p:nvSpPr>
              <p:spPr>
                <a:xfrm>
                  <a:off x="6937882" y="3393927"/>
                  <a:ext cx="302342" cy="14479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96" h="78522" extrusionOk="0">
                      <a:moveTo>
                        <a:pt x="3810" y="0"/>
                      </a:moveTo>
                      <a:lnTo>
                        <a:pt x="0" y="78272"/>
                      </a:lnTo>
                      <a:lnTo>
                        <a:pt x="16395" y="78522"/>
                      </a:lnTo>
                      <a:lnTo>
                        <a:pt x="15026" y="24"/>
                      </a:lnTo>
                      <a:cubicBezTo>
                        <a:pt x="15026" y="24"/>
                        <a:pt x="12106" y="769"/>
                        <a:pt x="8802" y="769"/>
                      </a:cubicBezTo>
                      <a:cubicBezTo>
                        <a:pt x="7127" y="769"/>
                        <a:pt x="5353" y="577"/>
                        <a:pt x="381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" name="Google Shape;157;p27">
                  <a:extLst>
                    <a:ext uri="{FF2B5EF4-FFF2-40B4-BE49-F238E27FC236}">
                      <a16:creationId xmlns:a16="http://schemas.microsoft.com/office/drawing/2014/main" id="{85795DB7-B207-4C61-9C6D-38E634E07C92}"/>
                    </a:ext>
                  </a:extLst>
                </p:cNvPr>
                <p:cNvSpPr/>
                <p:nvPr/>
              </p:nvSpPr>
              <p:spPr>
                <a:xfrm>
                  <a:off x="6999139" y="3348472"/>
                  <a:ext cx="226812" cy="792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00" h="4300" extrusionOk="0">
                      <a:moveTo>
                        <a:pt x="11775" y="1"/>
                      </a:moveTo>
                      <a:cubicBezTo>
                        <a:pt x="9348" y="415"/>
                        <a:pt x="6936" y="532"/>
                        <a:pt x="4984" y="532"/>
                      </a:cubicBezTo>
                      <a:cubicBezTo>
                        <a:pt x="2448" y="532"/>
                        <a:pt x="691" y="334"/>
                        <a:pt x="691" y="334"/>
                      </a:cubicBezTo>
                      <a:lnTo>
                        <a:pt x="0" y="3382"/>
                      </a:lnTo>
                      <a:cubicBezTo>
                        <a:pt x="1860" y="4069"/>
                        <a:pt x="3830" y="4299"/>
                        <a:pt x="5635" y="4299"/>
                      </a:cubicBezTo>
                      <a:cubicBezTo>
                        <a:pt x="9308" y="4299"/>
                        <a:pt x="12299" y="3346"/>
                        <a:pt x="12299" y="3346"/>
                      </a:cubicBezTo>
                      <a:lnTo>
                        <a:pt x="11775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" name="Google Shape;158;p27">
                <a:extLst>
                  <a:ext uri="{FF2B5EF4-FFF2-40B4-BE49-F238E27FC236}">
                    <a16:creationId xmlns:a16="http://schemas.microsoft.com/office/drawing/2014/main" id="{9B238463-AF0E-490B-A528-98305C819BBB}"/>
                  </a:ext>
                </a:extLst>
              </p:cNvPr>
              <p:cNvGrpSpPr/>
              <p:nvPr/>
            </p:nvGrpSpPr>
            <p:grpSpPr>
              <a:xfrm>
                <a:off x="4571993" y="3047034"/>
                <a:ext cx="456021" cy="1816358"/>
                <a:chOff x="4571993" y="3047034"/>
                <a:chExt cx="456021" cy="1816358"/>
              </a:xfrm>
            </p:grpSpPr>
            <p:sp>
              <p:nvSpPr>
                <p:cNvPr id="96" name="Google Shape;159;p27">
                  <a:extLst>
                    <a:ext uri="{FF2B5EF4-FFF2-40B4-BE49-F238E27FC236}">
                      <a16:creationId xmlns:a16="http://schemas.microsoft.com/office/drawing/2014/main" id="{8D21B427-F05C-461D-AC8C-40332E956BC7}"/>
                    </a:ext>
                  </a:extLst>
                </p:cNvPr>
                <p:cNvSpPr/>
                <p:nvPr/>
              </p:nvSpPr>
              <p:spPr>
                <a:xfrm>
                  <a:off x="4636754" y="3233960"/>
                  <a:ext cx="358326" cy="509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32" h="27631" extrusionOk="0">
                      <a:moveTo>
                        <a:pt x="6888" y="1"/>
                      </a:moveTo>
                      <a:cubicBezTo>
                        <a:pt x="6424" y="1"/>
                        <a:pt x="4600" y="5213"/>
                        <a:pt x="4116" y="5213"/>
                      </a:cubicBezTo>
                      <a:cubicBezTo>
                        <a:pt x="4083" y="5213"/>
                        <a:pt x="4057" y="5189"/>
                        <a:pt x="4037" y="5139"/>
                      </a:cubicBezTo>
                      <a:cubicBezTo>
                        <a:pt x="2751" y="4580"/>
                        <a:pt x="1001" y="4080"/>
                        <a:pt x="1" y="3615"/>
                      </a:cubicBezTo>
                      <a:lnTo>
                        <a:pt x="1" y="3615"/>
                      </a:lnTo>
                      <a:cubicBezTo>
                        <a:pt x="1" y="3615"/>
                        <a:pt x="3513" y="7461"/>
                        <a:pt x="1930" y="14664"/>
                      </a:cubicBezTo>
                      <a:cubicBezTo>
                        <a:pt x="2418" y="15248"/>
                        <a:pt x="2835" y="15700"/>
                        <a:pt x="3049" y="15855"/>
                      </a:cubicBezTo>
                      <a:cubicBezTo>
                        <a:pt x="3358" y="16069"/>
                        <a:pt x="3049" y="18986"/>
                        <a:pt x="2477" y="26892"/>
                      </a:cubicBezTo>
                      <a:cubicBezTo>
                        <a:pt x="3415" y="27081"/>
                        <a:pt x="6348" y="27631"/>
                        <a:pt x="9477" y="27631"/>
                      </a:cubicBezTo>
                      <a:cubicBezTo>
                        <a:pt x="11273" y="27631"/>
                        <a:pt x="13133" y="27450"/>
                        <a:pt x="14717" y="26916"/>
                      </a:cubicBezTo>
                      <a:cubicBezTo>
                        <a:pt x="14419" y="21832"/>
                        <a:pt x="14217" y="18522"/>
                        <a:pt x="14241" y="18355"/>
                      </a:cubicBezTo>
                      <a:cubicBezTo>
                        <a:pt x="14348" y="17593"/>
                        <a:pt x="14705" y="16260"/>
                        <a:pt x="15312" y="15188"/>
                      </a:cubicBezTo>
                      <a:cubicBezTo>
                        <a:pt x="15908" y="14128"/>
                        <a:pt x="17479" y="11176"/>
                        <a:pt x="17932" y="9902"/>
                      </a:cubicBezTo>
                      <a:cubicBezTo>
                        <a:pt x="18813" y="7485"/>
                        <a:pt x="19230" y="5437"/>
                        <a:pt x="19432" y="4044"/>
                      </a:cubicBezTo>
                      <a:lnTo>
                        <a:pt x="19432" y="4044"/>
                      </a:lnTo>
                      <a:cubicBezTo>
                        <a:pt x="19384" y="4155"/>
                        <a:pt x="19285" y="4183"/>
                        <a:pt x="19169" y="4183"/>
                      </a:cubicBezTo>
                      <a:cubicBezTo>
                        <a:pt x="19052" y="4183"/>
                        <a:pt x="18919" y="4155"/>
                        <a:pt x="18802" y="4155"/>
                      </a:cubicBezTo>
                      <a:cubicBezTo>
                        <a:pt x="18686" y="4155"/>
                        <a:pt x="18587" y="4183"/>
                        <a:pt x="18539" y="4294"/>
                      </a:cubicBezTo>
                      <a:cubicBezTo>
                        <a:pt x="17515" y="6556"/>
                        <a:pt x="16182" y="8735"/>
                        <a:pt x="15003" y="8794"/>
                      </a:cubicBezTo>
                      <a:cubicBezTo>
                        <a:pt x="14998" y="8795"/>
                        <a:pt x="14994" y="8795"/>
                        <a:pt x="14990" y="8795"/>
                      </a:cubicBezTo>
                      <a:cubicBezTo>
                        <a:pt x="14175" y="8795"/>
                        <a:pt x="15907" y="4215"/>
                        <a:pt x="15860" y="2841"/>
                      </a:cubicBezTo>
                      <a:lnTo>
                        <a:pt x="15860" y="2841"/>
                      </a:lnTo>
                      <a:cubicBezTo>
                        <a:pt x="15706" y="2959"/>
                        <a:pt x="15521" y="3008"/>
                        <a:pt x="15315" y="3008"/>
                      </a:cubicBezTo>
                      <a:cubicBezTo>
                        <a:pt x="14172" y="3008"/>
                        <a:pt x="12366" y="1479"/>
                        <a:pt x="11375" y="1479"/>
                      </a:cubicBezTo>
                      <a:cubicBezTo>
                        <a:pt x="11166" y="1479"/>
                        <a:pt x="10994" y="1546"/>
                        <a:pt x="10871" y="1710"/>
                      </a:cubicBezTo>
                      <a:cubicBezTo>
                        <a:pt x="10201" y="2597"/>
                        <a:pt x="9717" y="2938"/>
                        <a:pt x="9325" y="2938"/>
                      </a:cubicBezTo>
                      <a:cubicBezTo>
                        <a:pt x="8423" y="2938"/>
                        <a:pt x="8009" y="1132"/>
                        <a:pt x="6930" y="20"/>
                      </a:cubicBezTo>
                      <a:cubicBezTo>
                        <a:pt x="6918" y="7"/>
                        <a:pt x="6904" y="1"/>
                        <a:pt x="6888" y="1"/>
                      </a:cubicBezTo>
                      <a:close/>
                    </a:path>
                  </a:pathLst>
                </a:custGeom>
                <a:solidFill>
                  <a:srgbClr val="FFC0A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7" name="Google Shape;160;p27">
                  <a:extLst>
                    <a:ext uri="{FF2B5EF4-FFF2-40B4-BE49-F238E27FC236}">
                      <a16:creationId xmlns:a16="http://schemas.microsoft.com/office/drawing/2014/main" id="{593AEA7F-ED0A-4AD2-889F-2F229E011731}"/>
                    </a:ext>
                  </a:extLst>
                </p:cNvPr>
                <p:cNvSpPr/>
                <p:nvPr/>
              </p:nvSpPr>
              <p:spPr>
                <a:xfrm>
                  <a:off x="4661796" y="3047034"/>
                  <a:ext cx="215840" cy="3244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05" h="17597" extrusionOk="0">
                      <a:moveTo>
                        <a:pt x="4080" y="0"/>
                      </a:moveTo>
                      <a:cubicBezTo>
                        <a:pt x="2057" y="0"/>
                        <a:pt x="1189" y="1373"/>
                        <a:pt x="965" y="1727"/>
                      </a:cubicBezTo>
                      <a:cubicBezTo>
                        <a:pt x="917" y="1786"/>
                        <a:pt x="893" y="2013"/>
                        <a:pt x="869" y="2358"/>
                      </a:cubicBezTo>
                      <a:cubicBezTo>
                        <a:pt x="786" y="3489"/>
                        <a:pt x="762" y="5977"/>
                        <a:pt x="619" y="8585"/>
                      </a:cubicBezTo>
                      <a:cubicBezTo>
                        <a:pt x="560" y="9811"/>
                        <a:pt x="476" y="11050"/>
                        <a:pt x="346" y="12193"/>
                      </a:cubicBezTo>
                      <a:cubicBezTo>
                        <a:pt x="322" y="12395"/>
                        <a:pt x="310" y="12574"/>
                        <a:pt x="298" y="12752"/>
                      </a:cubicBezTo>
                      <a:cubicBezTo>
                        <a:pt x="0" y="13645"/>
                        <a:pt x="846" y="15645"/>
                        <a:pt x="846" y="15645"/>
                      </a:cubicBezTo>
                      <a:cubicBezTo>
                        <a:pt x="1257" y="16245"/>
                        <a:pt x="1849" y="16468"/>
                        <a:pt x="2436" y="16468"/>
                      </a:cubicBezTo>
                      <a:cubicBezTo>
                        <a:pt x="2817" y="16468"/>
                        <a:pt x="3197" y="16374"/>
                        <a:pt x="3524" y="16229"/>
                      </a:cubicBezTo>
                      <a:cubicBezTo>
                        <a:pt x="4715" y="15705"/>
                        <a:pt x="5453" y="13252"/>
                        <a:pt x="5882" y="10561"/>
                      </a:cubicBezTo>
                      <a:lnTo>
                        <a:pt x="5882" y="10561"/>
                      </a:lnTo>
                      <a:cubicBezTo>
                        <a:pt x="5810" y="11371"/>
                        <a:pt x="5727" y="12157"/>
                        <a:pt x="5632" y="12871"/>
                      </a:cubicBezTo>
                      <a:cubicBezTo>
                        <a:pt x="5501" y="13859"/>
                        <a:pt x="4775" y="15931"/>
                        <a:pt x="4977" y="16455"/>
                      </a:cubicBezTo>
                      <a:cubicBezTo>
                        <a:pt x="5299" y="17302"/>
                        <a:pt x="5956" y="17596"/>
                        <a:pt x="6619" y="17596"/>
                      </a:cubicBezTo>
                      <a:cubicBezTo>
                        <a:pt x="6963" y="17596"/>
                        <a:pt x="7308" y="17517"/>
                        <a:pt x="7608" y="17396"/>
                      </a:cubicBezTo>
                      <a:cubicBezTo>
                        <a:pt x="8823" y="16884"/>
                        <a:pt x="10323" y="12955"/>
                        <a:pt x="10668" y="10430"/>
                      </a:cubicBezTo>
                      <a:cubicBezTo>
                        <a:pt x="10728" y="10061"/>
                        <a:pt x="10775" y="9680"/>
                        <a:pt x="10823" y="9311"/>
                      </a:cubicBezTo>
                      <a:cubicBezTo>
                        <a:pt x="11109" y="7168"/>
                        <a:pt x="11704" y="2906"/>
                        <a:pt x="11609" y="2513"/>
                      </a:cubicBezTo>
                      <a:cubicBezTo>
                        <a:pt x="11490" y="2051"/>
                        <a:pt x="11207" y="870"/>
                        <a:pt x="9421" y="870"/>
                      </a:cubicBezTo>
                      <a:cubicBezTo>
                        <a:pt x="9412" y="870"/>
                        <a:pt x="9403" y="870"/>
                        <a:pt x="9394" y="870"/>
                      </a:cubicBezTo>
                      <a:cubicBezTo>
                        <a:pt x="8204" y="870"/>
                        <a:pt x="7370" y="1286"/>
                        <a:pt x="6953" y="1560"/>
                      </a:cubicBezTo>
                      <a:cubicBezTo>
                        <a:pt x="6953" y="1560"/>
                        <a:pt x="6743" y="2145"/>
                        <a:pt x="6674" y="2145"/>
                      </a:cubicBezTo>
                      <a:cubicBezTo>
                        <a:pt x="6666" y="2145"/>
                        <a:pt x="6659" y="2137"/>
                        <a:pt x="6656" y="2120"/>
                      </a:cubicBezTo>
                      <a:cubicBezTo>
                        <a:pt x="6572" y="1691"/>
                        <a:pt x="6180" y="24"/>
                        <a:pt x="4132" y="1"/>
                      </a:cubicBezTo>
                      <a:cubicBezTo>
                        <a:pt x="4114" y="0"/>
                        <a:pt x="4097" y="0"/>
                        <a:pt x="4080" y="0"/>
                      </a:cubicBezTo>
                      <a:close/>
                    </a:path>
                  </a:pathLst>
                </a:custGeom>
                <a:solidFill>
                  <a:srgbClr val="F69D7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" name="Google Shape;161;p27">
                  <a:extLst>
                    <a:ext uri="{FF2B5EF4-FFF2-40B4-BE49-F238E27FC236}">
                      <a16:creationId xmlns:a16="http://schemas.microsoft.com/office/drawing/2014/main" id="{61E7C778-BECF-4A00-B361-0173F351CF13}"/>
                    </a:ext>
                  </a:extLst>
                </p:cNvPr>
                <p:cNvSpPr/>
                <p:nvPr/>
              </p:nvSpPr>
              <p:spPr>
                <a:xfrm>
                  <a:off x="4636754" y="3574178"/>
                  <a:ext cx="320358" cy="12892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73" h="69914" extrusionOk="0">
                      <a:moveTo>
                        <a:pt x="15205" y="0"/>
                      </a:moveTo>
                      <a:cubicBezTo>
                        <a:pt x="15098" y="48"/>
                        <a:pt x="14979" y="84"/>
                        <a:pt x="14848" y="131"/>
                      </a:cubicBezTo>
                      <a:cubicBezTo>
                        <a:pt x="13263" y="665"/>
                        <a:pt x="11404" y="846"/>
                        <a:pt x="9609" y="846"/>
                      </a:cubicBezTo>
                      <a:cubicBezTo>
                        <a:pt x="6481" y="846"/>
                        <a:pt x="3551" y="297"/>
                        <a:pt x="2620" y="108"/>
                      </a:cubicBezTo>
                      <a:cubicBezTo>
                        <a:pt x="2418" y="60"/>
                        <a:pt x="2311" y="36"/>
                        <a:pt x="2311" y="36"/>
                      </a:cubicBezTo>
                      <a:cubicBezTo>
                        <a:pt x="1989" y="3215"/>
                        <a:pt x="1" y="69807"/>
                        <a:pt x="1" y="69807"/>
                      </a:cubicBezTo>
                      <a:lnTo>
                        <a:pt x="1680" y="69914"/>
                      </a:lnTo>
                      <a:lnTo>
                        <a:pt x="17372" y="69866"/>
                      </a:lnTo>
                      <a:cubicBezTo>
                        <a:pt x="17146" y="62830"/>
                        <a:pt x="15205" y="0"/>
                        <a:pt x="15205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" name="Google Shape;162;p27">
                  <a:extLst>
                    <a:ext uri="{FF2B5EF4-FFF2-40B4-BE49-F238E27FC236}">
                      <a16:creationId xmlns:a16="http://schemas.microsoft.com/office/drawing/2014/main" id="{E038E85A-8634-4CF6-B63E-4AC116A9AC44}"/>
                    </a:ext>
                  </a:extLst>
                </p:cNvPr>
                <p:cNvSpPr/>
                <p:nvPr/>
              </p:nvSpPr>
              <p:spPr>
                <a:xfrm>
                  <a:off x="4672767" y="3565401"/>
                  <a:ext cx="252499" cy="91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93" h="4989" extrusionOk="0">
                      <a:moveTo>
                        <a:pt x="179" y="0"/>
                      </a:moveTo>
                      <a:cubicBezTo>
                        <a:pt x="143" y="572"/>
                        <a:pt x="84" y="2274"/>
                        <a:pt x="1" y="4798"/>
                      </a:cubicBezTo>
                      <a:lnTo>
                        <a:pt x="13693" y="4989"/>
                      </a:lnTo>
                      <a:cubicBezTo>
                        <a:pt x="13574" y="2584"/>
                        <a:pt x="13383" y="131"/>
                        <a:pt x="13383" y="131"/>
                      </a:cubicBezTo>
                      <a:cubicBezTo>
                        <a:pt x="13264" y="191"/>
                        <a:pt x="13145" y="238"/>
                        <a:pt x="13026" y="286"/>
                      </a:cubicBezTo>
                      <a:cubicBezTo>
                        <a:pt x="11494" y="891"/>
                        <a:pt x="9703" y="1102"/>
                        <a:pt x="7953" y="1102"/>
                      </a:cubicBezTo>
                      <a:cubicBezTo>
                        <a:pt x="4643" y="1102"/>
                        <a:pt x="1482" y="348"/>
                        <a:pt x="501" y="83"/>
                      </a:cubicBezTo>
                      <a:cubicBezTo>
                        <a:pt x="298" y="36"/>
                        <a:pt x="179" y="0"/>
                        <a:pt x="179" y="0"/>
                      </a:cubicBezTo>
                      <a:close/>
                    </a:path>
                  </a:pathLst>
                </a:cu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0" name="Google Shape;163;p27">
                  <a:extLst>
                    <a:ext uri="{FF2B5EF4-FFF2-40B4-BE49-F238E27FC236}">
                      <a16:creationId xmlns:a16="http://schemas.microsoft.com/office/drawing/2014/main" id="{6F70D1F2-CC72-4BD3-897E-42E46E024484}"/>
                    </a:ext>
                  </a:extLst>
                </p:cNvPr>
                <p:cNvSpPr/>
                <p:nvPr/>
              </p:nvSpPr>
              <p:spPr>
                <a:xfrm>
                  <a:off x="4805369" y="3100583"/>
                  <a:ext cx="222645" cy="3094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74" h="16780" extrusionOk="0">
                      <a:moveTo>
                        <a:pt x="6142" y="1"/>
                      </a:moveTo>
                      <a:cubicBezTo>
                        <a:pt x="5084" y="1"/>
                        <a:pt x="4388" y="616"/>
                        <a:pt x="4156" y="811"/>
                      </a:cubicBezTo>
                      <a:cubicBezTo>
                        <a:pt x="4109" y="859"/>
                        <a:pt x="4013" y="1061"/>
                        <a:pt x="3894" y="1371"/>
                      </a:cubicBezTo>
                      <a:cubicBezTo>
                        <a:pt x="3501" y="2419"/>
                        <a:pt x="2763" y="4740"/>
                        <a:pt x="1894" y="7157"/>
                      </a:cubicBezTo>
                      <a:cubicBezTo>
                        <a:pt x="1489" y="8276"/>
                        <a:pt x="1061" y="9419"/>
                        <a:pt x="620" y="10455"/>
                      </a:cubicBezTo>
                      <a:cubicBezTo>
                        <a:pt x="549" y="10634"/>
                        <a:pt x="477" y="10801"/>
                        <a:pt x="418" y="10967"/>
                      </a:cubicBezTo>
                      <a:cubicBezTo>
                        <a:pt x="370" y="10955"/>
                        <a:pt x="322" y="10932"/>
                        <a:pt x="287" y="10908"/>
                      </a:cubicBezTo>
                      <a:cubicBezTo>
                        <a:pt x="239" y="10991"/>
                        <a:pt x="191" y="11074"/>
                        <a:pt x="144" y="11158"/>
                      </a:cubicBezTo>
                      <a:cubicBezTo>
                        <a:pt x="144" y="11158"/>
                        <a:pt x="132" y="11170"/>
                        <a:pt x="132" y="11182"/>
                      </a:cubicBezTo>
                      <a:cubicBezTo>
                        <a:pt x="214" y="11065"/>
                        <a:pt x="250" y="11019"/>
                        <a:pt x="256" y="11019"/>
                      </a:cubicBezTo>
                      <a:cubicBezTo>
                        <a:pt x="270" y="11019"/>
                        <a:pt x="160" y="11212"/>
                        <a:pt x="72" y="11372"/>
                      </a:cubicBezTo>
                      <a:cubicBezTo>
                        <a:pt x="37" y="11467"/>
                        <a:pt x="13" y="11563"/>
                        <a:pt x="1" y="11634"/>
                      </a:cubicBezTo>
                      <a:cubicBezTo>
                        <a:pt x="1" y="11682"/>
                        <a:pt x="1" y="11729"/>
                        <a:pt x="13" y="11789"/>
                      </a:cubicBezTo>
                      <a:cubicBezTo>
                        <a:pt x="25" y="12122"/>
                        <a:pt x="49" y="12456"/>
                        <a:pt x="60" y="12789"/>
                      </a:cubicBezTo>
                      <a:cubicBezTo>
                        <a:pt x="84" y="13194"/>
                        <a:pt x="561" y="13908"/>
                        <a:pt x="549" y="14289"/>
                      </a:cubicBezTo>
                      <a:cubicBezTo>
                        <a:pt x="846" y="15293"/>
                        <a:pt x="1686" y="15653"/>
                        <a:pt x="2443" y="15653"/>
                      </a:cubicBezTo>
                      <a:cubicBezTo>
                        <a:pt x="2502" y="15653"/>
                        <a:pt x="2562" y="15651"/>
                        <a:pt x="2620" y="15646"/>
                      </a:cubicBezTo>
                      <a:cubicBezTo>
                        <a:pt x="3775" y="15551"/>
                        <a:pt x="4621" y="13170"/>
                        <a:pt x="5752" y="10777"/>
                      </a:cubicBezTo>
                      <a:lnTo>
                        <a:pt x="5752" y="10777"/>
                      </a:lnTo>
                      <a:cubicBezTo>
                        <a:pt x="5466" y="11515"/>
                        <a:pt x="5168" y="12229"/>
                        <a:pt x="4882" y="12872"/>
                      </a:cubicBezTo>
                      <a:cubicBezTo>
                        <a:pt x="4490" y="13753"/>
                        <a:pt x="4335" y="14456"/>
                        <a:pt x="4359" y="15004"/>
                      </a:cubicBezTo>
                      <a:cubicBezTo>
                        <a:pt x="4393" y="16333"/>
                        <a:pt x="5387" y="16780"/>
                        <a:pt x="6204" y="16780"/>
                      </a:cubicBezTo>
                      <a:cubicBezTo>
                        <a:pt x="6236" y="16780"/>
                        <a:pt x="6268" y="16779"/>
                        <a:pt x="6299" y="16778"/>
                      </a:cubicBezTo>
                      <a:cubicBezTo>
                        <a:pt x="7478" y="16718"/>
                        <a:pt x="8812" y="14527"/>
                        <a:pt x="9835" y="12277"/>
                      </a:cubicBezTo>
                      <a:cubicBezTo>
                        <a:pt x="9990" y="11944"/>
                        <a:pt x="10145" y="11610"/>
                        <a:pt x="10288" y="11277"/>
                      </a:cubicBezTo>
                      <a:cubicBezTo>
                        <a:pt x="11145" y="9360"/>
                        <a:pt x="11919" y="7574"/>
                        <a:pt x="11943" y="7169"/>
                      </a:cubicBezTo>
                      <a:cubicBezTo>
                        <a:pt x="11979" y="6693"/>
                        <a:pt x="12074" y="5479"/>
                        <a:pt x="10562" y="4883"/>
                      </a:cubicBezTo>
                      <a:cubicBezTo>
                        <a:pt x="10020" y="4667"/>
                        <a:pt x="9533" y="4597"/>
                        <a:pt x="9131" y="4597"/>
                      </a:cubicBezTo>
                      <a:cubicBezTo>
                        <a:pt x="8783" y="4597"/>
                        <a:pt x="8499" y="4649"/>
                        <a:pt x="8300" y="4705"/>
                      </a:cubicBezTo>
                      <a:cubicBezTo>
                        <a:pt x="8621" y="3871"/>
                        <a:pt x="8823" y="3276"/>
                        <a:pt x="8847" y="3109"/>
                      </a:cubicBezTo>
                      <a:cubicBezTo>
                        <a:pt x="8907" y="2681"/>
                        <a:pt x="9050" y="966"/>
                        <a:pt x="7335" y="252"/>
                      </a:cubicBezTo>
                      <a:cubicBezTo>
                        <a:pt x="6899" y="71"/>
                        <a:pt x="6500" y="1"/>
                        <a:pt x="6142" y="1"/>
                      </a:cubicBezTo>
                      <a:close/>
                    </a:path>
                  </a:pathLst>
                </a:custGeom>
                <a:solidFill>
                  <a:srgbClr val="F69D7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" name="Google Shape;164;p27">
                  <a:extLst>
                    <a:ext uri="{FF2B5EF4-FFF2-40B4-BE49-F238E27FC236}">
                      <a16:creationId xmlns:a16="http://schemas.microsoft.com/office/drawing/2014/main" id="{607376D0-B4AF-4F10-8A88-6DD931E384C9}"/>
                    </a:ext>
                  </a:extLst>
                </p:cNvPr>
                <p:cNvSpPr/>
                <p:nvPr/>
              </p:nvSpPr>
              <p:spPr>
                <a:xfrm>
                  <a:off x="4571993" y="3218802"/>
                  <a:ext cx="256021" cy="2855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84" h="15487" extrusionOk="0">
                      <a:moveTo>
                        <a:pt x="4375" y="1"/>
                      </a:moveTo>
                      <a:cubicBezTo>
                        <a:pt x="4033" y="1"/>
                        <a:pt x="3735" y="56"/>
                        <a:pt x="3394" y="115"/>
                      </a:cubicBezTo>
                      <a:cubicBezTo>
                        <a:pt x="2370" y="282"/>
                        <a:pt x="1286" y="580"/>
                        <a:pt x="560" y="3437"/>
                      </a:cubicBezTo>
                      <a:cubicBezTo>
                        <a:pt x="1" y="5664"/>
                        <a:pt x="1108" y="9176"/>
                        <a:pt x="2334" y="11533"/>
                      </a:cubicBezTo>
                      <a:cubicBezTo>
                        <a:pt x="3715" y="14177"/>
                        <a:pt x="5442" y="15486"/>
                        <a:pt x="5442" y="15486"/>
                      </a:cubicBezTo>
                      <a:cubicBezTo>
                        <a:pt x="10430" y="9628"/>
                        <a:pt x="4228" y="5211"/>
                        <a:pt x="4227" y="5211"/>
                      </a:cubicBezTo>
                      <a:lnTo>
                        <a:pt x="4227" y="5211"/>
                      </a:lnTo>
                      <a:cubicBezTo>
                        <a:pt x="5227" y="5675"/>
                        <a:pt x="6442" y="6449"/>
                        <a:pt x="7728" y="7009"/>
                      </a:cubicBezTo>
                      <a:cubicBezTo>
                        <a:pt x="8525" y="7366"/>
                        <a:pt x="9335" y="7628"/>
                        <a:pt x="10145" y="7711"/>
                      </a:cubicBezTo>
                      <a:cubicBezTo>
                        <a:pt x="10334" y="7729"/>
                        <a:pt x="10545" y="7740"/>
                        <a:pt x="10770" y="7740"/>
                      </a:cubicBezTo>
                      <a:cubicBezTo>
                        <a:pt x="11296" y="7740"/>
                        <a:pt x="11896" y="7683"/>
                        <a:pt x="12455" y="7533"/>
                      </a:cubicBezTo>
                      <a:cubicBezTo>
                        <a:pt x="12455" y="7533"/>
                        <a:pt x="13598" y="7259"/>
                        <a:pt x="13740" y="5902"/>
                      </a:cubicBezTo>
                      <a:cubicBezTo>
                        <a:pt x="13883" y="4532"/>
                        <a:pt x="13574" y="5140"/>
                        <a:pt x="13455" y="4783"/>
                      </a:cubicBezTo>
                      <a:cubicBezTo>
                        <a:pt x="13324" y="4711"/>
                        <a:pt x="13193" y="4640"/>
                        <a:pt x="13062" y="4556"/>
                      </a:cubicBezTo>
                      <a:cubicBezTo>
                        <a:pt x="12812" y="4449"/>
                        <a:pt x="12526" y="4342"/>
                        <a:pt x="12252" y="4175"/>
                      </a:cubicBezTo>
                      <a:cubicBezTo>
                        <a:pt x="11419" y="3687"/>
                        <a:pt x="9692" y="2461"/>
                        <a:pt x="8240" y="1544"/>
                      </a:cubicBezTo>
                      <a:cubicBezTo>
                        <a:pt x="7549" y="1103"/>
                        <a:pt x="6918" y="734"/>
                        <a:pt x="6478" y="544"/>
                      </a:cubicBezTo>
                      <a:cubicBezTo>
                        <a:pt x="6025" y="353"/>
                        <a:pt x="5668" y="222"/>
                        <a:pt x="5346" y="139"/>
                      </a:cubicBezTo>
                      <a:cubicBezTo>
                        <a:pt x="4962" y="38"/>
                        <a:pt x="4654" y="1"/>
                        <a:pt x="4375" y="1"/>
                      </a:cubicBezTo>
                      <a:close/>
                    </a:path>
                  </a:pathLst>
                </a:custGeom>
                <a:solidFill>
                  <a:srgbClr val="FFC0A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" name="Google Shape;165;p27">
                <a:extLst>
                  <a:ext uri="{FF2B5EF4-FFF2-40B4-BE49-F238E27FC236}">
                    <a16:creationId xmlns:a16="http://schemas.microsoft.com/office/drawing/2014/main" id="{2CE696DE-F30B-4A29-A821-F202C9779FBA}"/>
                  </a:ext>
                </a:extLst>
              </p:cNvPr>
              <p:cNvGrpSpPr/>
              <p:nvPr/>
            </p:nvGrpSpPr>
            <p:grpSpPr>
              <a:xfrm>
                <a:off x="6425877" y="3127819"/>
                <a:ext cx="476674" cy="1712302"/>
                <a:chOff x="6425877" y="3127819"/>
                <a:chExt cx="476674" cy="1712302"/>
              </a:xfrm>
            </p:grpSpPr>
            <p:sp>
              <p:nvSpPr>
                <p:cNvPr id="93" name="Google Shape;166;p27">
                  <a:extLst>
                    <a:ext uri="{FF2B5EF4-FFF2-40B4-BE49-F238E27FC236}">
                      <a16:creationId xmlns:a16="http://schemas.microsoft.com/office/drawing/2014/main" id="{DDABD511-A78D-4721-AE47-2A93BE2550A9}"/>
                    </a:ext>
                  </a:extLst>
                </p:cNvPr>
                <p:cNvSpPr/>
                <p:nvPr/>
              </p:nvSpPr>
              <p:spPr>
                <a:xfrm>
                  <a:off x="6425877" y="3127819"/>
                  <a:ext cx="476674" cy="17123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850" h="92858" extrusionOk="0">
                      <a:moveTo>
                        <a:pt x="13117" y="1"/>
                      </a:moveTo>
                      <a:cubicBezTo>
                        <a:pt x="13111" y="1"/>
                        <a:pt x="13104" y="1"/>
                        <a:pt x="13098" y="1"/>
                      </a:cubicBezTo>
                      <a:cubicBezTo>
                        <a:pt x="12002" y="25"/>
                        <a:pt x="11907" y="918"/>
                        <a:pt x="11883" y="1358"/>
                      </a:cubicBezTo>
                      <a:cubicBezTo>
                        <a:pt x="11860" y="1811"/>
                        <a:pt x="11883" y="3490"/>
                        <a:pt x="11860" y="4216"/>
                      </a:cubicBezTo>
                      <a:cubicBezTo>
                        <a:pt x="11836" y="4942"/>
                        <a:pt x="11729" y="6895"/>
                        <a:pt x="11645" y="8002"/>
                      </a:cubicBezTo>
                      <a:cubicBezTo>
                        <a:pt x="11562" y="9097"/>
                        <a:pt x="11490" y="11645"/>
                        <a:pt x="11538" y="12431"/>
                      </a:cubicBezTo>
                      <a:cubicBezTo>
                        <a:pt x="11569" y="12957"/>
                        <a:pt x="11286" y="13275"/>
                        <a:pt x="11000" y="13275"/>
                      </a:cubicBezTo>
                      <a:cubicBezTo>
                        <a:pt x="10852" y="13275"/>
                        <a:pt x="10703" y="13190"/>
                        <a:pt x="10598" y="13003"/>
                      </a:cubicBezTo>
                      <a:cubicBezTo>
                        <a:pt x="10288" y="12455"/>
                        <a:pt x="8800" y="8419"/>
                        <a:pt x="8573" y="7633"/>
                      </a:cubicBezTo>
                      <a:cubicBezTo>
                        <a:pt x="8359" y="6847"/>
                        <a:pt x="7954" y="5073"/>
                        <a:pt x="7478" y="3740"/>
                      </a:cubicBezTo>
                      <a:cubicBezTo>
                        <a:pt x="7104" y="2693"/>
                        <a:pt x="6606" y="2299"/>
                        <a:pt x="6098" y="2299"/>
                      </a:cubicBezTo>
                      <a:cubicBezTo>
                        <a:pt x="5958" y="2299"/>
                        <a:pt x="5818" y="2329"/>
                        <a:pt x="5680" y="2382"/>
                      </a:cubicBezTo>
                      <a:cubicBezTo>
                        <a:pt x="5025" y="2644"/>
                        <a:pt x="4728" y="3228"/>
                        <a:pt x="4811" y="3775"/>
                      </a:cubicBezTo>
                      <a:cubicBezTo>
                        <a:pt x="4883" y="4323"/>
                        <a:pt x="5716" y="6895"/>
                        <a:pt x="5918" y="7990"/>
                      </a:cubicBezTo>
                      <a:cubicBezTo>
                        <a:pt x="6121" y="9085"/>
                        <a:pt x="6788" y="11371"/>
                        <a:pt x="7109" y="12336"/>
                      </a:cubicBezTo>
                      <a:cubicBezTo>
                        <a:pt x="7430" y="13288"/>
                        <a:pt x="7585" y="14598"/>
                        <a:pt x="7216" y="14812"/>
                      </a:cubicBezTo>
                      <a:cubicBezTo>
                        <a:pt x="7184" y="14830"/>
                        <a:pt x="7149" y="14838"/>
                        <a:pt x="7112" y="14838"/>
                      </a:cubicBezTo>
                      <a:cubicBezTo>
                        <a:pt x="6722" y="14838"/>
                        <a:pt x="6117" y="13903"/>
                        <a:pt x="5573" y="13217"/>
                      </a:cubicBezTo>
                      <a:cubicBezTo>
                        <a:pt x="4978" y="12467"/>
                        <a:pt x="3466" y="10324"/>
                        <a:pt x="2727" y="9097"/>
                      </a:cubicBezTo>
                      <a:cubicBezTo>
                        <a:pt x="2201" y="8231"/>
                        <a:pt x="1625" y="7970"/>
                        <a:pt x="1179" y="7970"/>
                      </a:cubicBezTo>
                      <a:cubicBezTo>
                        <a:pt x="1000" y="7970"/>
                        <a:pt x="841" y="8012"/>
                        <a:pt x="715" y="8073"/>
                      </a:cubicBezTo>
                      <a:cubicBezTo>
                        <a:pt x="275" y="8288"/>
                        <a:pt x="1" y="8978"/>
                        <a:pt x="406" y="9967"/>
                      </a:cubicBezTo>
                      <a:cubicBezTo>
                        <a:pt x="799" y="10955"/>
                        <a:pt x="2275" y="13134"/>
                        <a:pt x="2835" y="13943"/>
                      </a:cubicBezTo>
                      <a:cubicBezTo>
                        <a:pt x="3394" y="14765"/>
                        <a:pt x="4847" y="17182"/>
                        <a:pt x="4847" y="17182"/>
                      </a:cubicBezTo>
                      <a:cubicBezTo>
                        <a:pt x="5002" y="18337"/>
                        <a:pt x="5204" y="19015"/>
                        <a:pt x="5359" y="20003"/>
                      </a:cubicBezTo>
                      <a:cubicBezTo>
                        <a:pt x="5478" y="20730"/>
                        <a:pt x="5883" y="22182"/>
                        <a:pt x="6061" y="23147"/>
                      </a:cubicBezTo>
                      <a:cubicBezTo>
                        <a:pt x="6240" y="24099"/>
                        <a:pt x="7085" y="26361"/>
                        <a:pt x="7407" y="27183"/>
                      </a:cubicBezTo>
                      <a:cubicBezTo>
                        <a:pt x="7514" y="27421"/>
                        <a:pt x="7585" y="28945"/>
                        <a:pt x="7645" y="29338"/>
                      </a:cubicBezTo>
                      <a:cubicBezTo>
                        <a:pt x="7597" y="36958"/>
                        <a:pt x="7371" y="76606"/>
                        <a:pt x="7157" y="92715"/>
                      </a:cubicBezTo>
                      <a:lnTo>
                        <a:pt x="18849" y="92858"/>
                      </a:lnTo>
                      <a:cubicBezTo>
                        <a:pt x="18003" y="66545"/>
                        <a:pt x="16658" y="28433"/>
                        <a:pt x="17122" y="28195"/>
                      </a:cubicBezTo>
                      <a:cubicBezTo>
                        <a:pt x="17146" y="28183"/>
                        <a:pt x="17158" y="28171"/>
                        <a:pt x="17182" y="28159"/>
                      </a:cubicBezTo>
                      <a:cubicBezTo>
                        <a:pt x="17205" y="28147"/>
                        <a:pt x="17229" y="28124"/>
                        <a:pt x="17253" y="28112"/>
                      </a:cubicBezTo>
                      <a:cubicBezTo>
                        <a:pt x="17265" y="28100"/>
                        <a:pt x="17277" y="28088"/>
                        <a:pt x="17301" y="28076"/>
                      </a:cubicBezTo>
                      <a:cubicBezTo>
                        <a:pt x="17325" y="28052"/>
                        <a:pt x="17360" y="28028"/>
                        <a:pt x="17396" y="27993"/>
                      </a:cubicBezTo>
                      <a:cubicBezTo>
                        <a:pt x="17420" y="27981"/>
                        <a:pt x="17432" y="27969"/>
                        <a:pt x="17456" y="27945"/>
                      </a:cubicBezTo>
                      <a:cubicBezTo>
                        <a:pt x="17491" y="27921"/>
                        <a:pt x="17527" y="27874"/>
                        <a:pt x="17575" y="27838"/>
                      </a:cubicBezTo>
                      <a:cubicBezTo>
                        <a:pt x="17586" y="27826"/>
                        <a:pt x="17598" y="27814"/>
                        <a:pt x="17610" y="27802"/>
                      </a:cubicBezTo>
                      <a:cubicBezTo>
                        <a:pt x="17670" y="27743"/>
                        <a:pt x="17729" y="27683"/>
                        <a:pt x="17789" y="27623"/>
                      </a:cubicBezTo>
                      <a:cubicBezTo>
                        <a:pt x="17801" y="27612"/>
                        <a:pt x="17801" y="27600"/>
                        <a:pt x="17813" y="27588"/>
                      </a:cubicBezTo>
                      <a:cubicBezTo>
                        <a:pt x="17872" y="27540"/>
                        <a:pt x="17920" y="27481"/>
                        <a:pt x="17967" y="27421"/>
                      </a:cubicBezTo>
                      <a:cubicBezTo>
                        <a:pt x="17991" y="27409"/>
                        <a:pt x="18003" y="27385"/>
                        <a:pt x="18015" y="27373"/>
                      </a:cubicBezTo>
                      <a:cubicBezTo>
                        <a:pt x="18063" y="27314"/>
                        <a:pt x="18122" y="27254"/>
                        <a:pt x="18170" y="27195"/>
                      </a:cubicBezTo>
                      <a:cubicBezTo>
                        <a:pt x="18182" y="27183"/>
                        <a:pt x="18194" y="27171"/>
                        <a:pt x="18206" y="27159"/>
                      </a:cubicBezTo>
                      <a:cubicBezTo>
                        <a:pt x="18265" y="27088"/>
                        <a:pt x="18337" y="27004"/>
                        <a:pt x="18396" y="26933"/>
                      </a:cubicBezTo>
                      <a:cubicBezTo>
                        <a:pt x="18408" y="26921"/>
                        <a:pt x="18408" y="26909"/>
                        <a:pt x="18420" y="26909"/>
                      </a:cubicBezTo>
                      <a:cubicBezTo>
                        <a:pt x="18479" y="26838"/>
                        <a:pt x="18527" y="26766"/>
                        <a:pt x="18587" y="26695"/>
                      </a:cubicBezTo>
                      <a:cubicBezTo>
                        <a:pt x="18587" y="26695"/>
                        <a:pt x="18599" y="26683"/>
                        <a:pt x="18599" y="26683"/>
                      </a:cubicBezTo>
                      <a:cubicBezTo>
                        <a:pt x="18813" y="26409"/>
                        <a:pt x="19027" y="26135"/>
                        <a:pt x="19206" y="25897"/>
                      </a:cubicBezTo>
                      <a:cubicBezTo>
                        <a:pt x="19218" y="25885"/>
                        <a:pt x="19218" y="25873"/>
                        <a:pt x="19230" y="25861"/>
                      </a:cubicBezTo>
                      <a:cubicBezTo>
                        <a:pt x="19277" y="25790"/>
                        <a:pt x="19337" y="25718"/>
                        <a:pt x="19384" y="25647"/>
                      </a:cubicBezTo>
                      <a:cubicBezTo>
                        <a:pt x="19444" y="25564"/>
                        <a:pt x="19503" y="25480"/>
                        <a:pt x="19575" y="25397"/>
                      </a:cubicBezTo>
                      <a:cubicBezTo>
                        <a:pt x="20146" y="24647"/>
                        <a:pt x="21123" y="23563"/>
                        <a:pt x="21718" y="22551"/>
                      </a:cubicBezTo>
                      <a:cubicBezTo>
                        <a:pt x="21777" y="22456"/>
                        <a:pt x="21825" y="22361"/>
                        <a:pt x="21873" y="22278"/>
                      </a:cubicBezTo>
                      <a:cubicBezTo>
                        <a:pt x="22194" y="21658"/>
                        <a:pt x="22325" y="20373"/>
                        <a:pt x="22932" y="19611"/>
                      </a:cubicBezTo>
                      <a:cubicBezTo>
                        <a:pt x="23409" y="19015"/>
                        <a:pt x="24135" y="17467"/>
                        <a:pt x="24659" y="16444"/>
                      </a:cubicBezTo>
                      <a:cubicBezTo>
                        <a:pt x="24695" y="16348"/>
                        <a:pt x="24742" y="16277"/>
                        <a:pt x="24778" y="16194"/>
                      </a:cubicBezTo>
                      <a:cubicBezTo>
                        <a:pt x="24837" y="16086"/>
                        <a:pt x="24885" y="15991"/>
                        <a:pt x="24933" y="15908"/>
                      </a:cubicBezTo>
                      <a:cubicBezTo>
                        <a:pt x="24968" y="15836"/>
                        <a:pt x="25004" y="15777"/>
                        <a:pt x="25040" y="15729"/>
                      </a:cubicBezTo>
                      <a:cubicBezTo>
                        <a:pt x="25087" y="15634"/>
                        <a:pt x="25147" y="15551"/>
                        <a:pt x="25206" y="15467"/>
                      </a:cubicBezTo>
                      <a:cubicBezTo>
                        <a:pt x="25218" y="15455"/>
                        <a:pt x="25218" y="15443"/>
                        <a:pt x="25230" y="15432"/>
                      </a:cubicBezTo>
                      <a:cubicBezTo>
                        <a:pt x="25421" y="15181"/>
                        <a:pt x="25623" y="14979"/>
                        <a:pt x="25742" y="14789"/>
                      </a:cubicBezTo>
                      <a:cubicBezTo>
                        <a:pt x="25754" y="14777"/>
                        <a:pt x="25766" y="14753"/>
                        <a:pt x="25766" y="14741"/>
                      </a:cubicBezTo>
                      <a:cubicBezTo>
                        <a:pt x="25778" y="14717"/>
                        <a:pt x="25790" y="14693"/>
                        <a:pt x="25802" y="14670"/>
                      </a:cubicBezTo>
                      <a:cubicBezTo>
                        <a:pt x="25826" y="14610"/>
                        <a:pt x="25838" y="14562"/>
                        <a:pt x="25849" y="14503"/>
                      </a:cubicBezTo>
                      <a:cubicBezTo>
                        <a:pt x="25849" y="14336"/>
                        <a:pt x="25766" y="14169"/>
                        <a:pt x="25528" y="13967"/>
                      </a:cubicBezTo>
                      <a:cubicBezTo>
                        <a:pt x="25292" y="13770"/>
                        <a:pt x="24999" y="13696"/>
                        <a:pt x="24690" y="13696"/>
                      </a:cubicBezTo>
                      <a:cubicBezTo>
                        <a:pt x="24624" y="13696"/>
                        <a:pt x="24558" y="13699"/>
                        <a:pt x="24492" y="13705"/>
                      </a:cubicBezTo>
                      <a:cubicBezTo>
                        <a:pt x="24361" y="13717"/>
                        <a:pt x="24218" y="13741"/>
                        <a:pt x="24087" y="13777"/>
                      </a:cubicBezTo>
                      <a:cubicBezTo>
                        <a:pt x="23897" y="13824"/>
                        <a:pt x="23706" y="13884"/>
                        <a:pt x="23516" y="13967"/>
                      </a:cubicBezTo>
                      <a:cubicBezTo>
                        <a:pt x="23218" y="14098"/>
                        <a:pt x="22944" y="14265"/>
                        <a:pt x="22730" y="14408"/>
                      </a:cubicBezTo>
                      <a:cubicBezTo>
                        <a:pt x="22587" y="14503"/>
                        <a:pt x="22456" y="14610"/>
                        <a:pt x="22337" y="14729"/>
                      </a:cubicBezTo>
                      <a:cubicBezTo>
                        <a:pt x="22325" y="14729"/>
                        <a:pt x="22325" y="14729"/>
                        <a:pt x="22313" y="14741"/>
                      </a:cubicBezTo>
                      <a:cubicBezTo>
                        <a:pt x="22123" y="14920"/>
                        <a:pt x="21944" y="15122"/>
                        <a:pt x="21766" y="15324"/>
                      </a:cubicBezTo>
                      <a:cubicBezTo>
                        <a:pt x="21706" y="15396"/>
                        <a:pt x="21658" y="15479"/>
                        <a:pt x="21599" y="15551"/>
                      </a:cubicBezTo>
                      <a:cubicBezTo>
                        <a:pt x="21492" y="15693"/>
                        <a:pt x="21385" y="15848"/>
                        <a:pt x="21277" y="15991"/>
                      </a:cubicBezTo>
                      <a:cubicBezTo>
                        <a:pt x="21230" y="16074"/>
                        <a:pt x="21182" y="16146"/>
                        <a:pt x="21135" y="16217"/>
                      </a:cubicBezTo>
                      <a:cubicBezTo>
                        <a:pt x="20789" y="16753"/>
                        <a:pt x="20480" y="17289"/>
                        <a:pt x="20182" y="17694"/>
                      </a:cubicBezTo>
                      <a:cubicBezTo>
                        <a:pt x="19837" y="18182"/>
                        <a:pt x="19599" y="18551"/>
                        <a:pt x="19372" y="18575"/>
                      </a:cubicBezTo>
                      <a:cubicBezTo>
                        <a:pt x="19361" y="18575"/>
                        <a:pt x="19361" y="18575"/>
                        <a:pt x="19361" y="18587"/>
                      </a:cubicBezTo>
                      <a:cubicBezTo>
                        <a:pt x="19356" y="18587"/>
                        <a:pt x="19351" y="18587"/>
                        <a:pt x="19347" y="18587"/>
                      </a:cubicBezTo>
                      <a:cubicBezTo>
                        <a:pt x="19149" y="18587"/>
                        <a:pt x="18950" y="18333"/>
                        <a:pt x="18706" y="17646"/>
                      </a:cubicBezTo>
                      <a:cubicBezTo>
                        <a:pt x="18170" y="16182"/>
                        <a:pt x="19408" y="12003"/>
                        <a:pt x="19694" y="10693"/>
                      </a:cubicBezTo>
                      <a:cubicBezTo>
                        <a:pt x="19980" y="9383"/>
                        <a:pt x="20861" y="6026"/>
                        <a:pt x="21087" y="5133"/>
                      </a:cubicBezTo>
                      <a:cubicBezTo>
                        <a:pt x="21313" y="4240"/>
                        <a:pt x="21766" y="2751"/>
                        <a:pt x="20253" y="2323"/>
                      </a:cubicBezTo>
                      <a:cubicBezTo>
                        <a:pt x="20151" y="2295"/>
                        <a:pt x="20053" y="2281"/>
                        <a:pt x="19960" y="2281"/>
                      </a:cubicBezTo>
                      <a:cubicBezTo>
                        <a:pt x="18672" y="2281"/>
                        <a:pt x="18282" y="4808"/>
                        <a:pt x="18027" y="5418"/>
                      </a:cubicBezTo>
                      <a:cubicBezTo>
                        <a:pt x="17765" y="6085"/>
                        <a:pt x="17348" y="7740"/>
                        <a:pt x="17086" y="8502"/>
                      </a:cubicBezTo>
                      <a:cubicBezTo>
                        <a:pt x="16827" y="9246"/>
                        <a:pt x="15970" y="12789"/>
                        <a:pt x="15200" y="12789"/>
                      </a:cubicBezTo>
                      <a:cubicBezTo>
                        <a:pt x="15194" y="12789"/>
                        <a:pt x="15188" y="12789"/>
                        <a:pt x="15181" y="12788"/>
                      </a:cubicBezTo>
                      <a:cubicBezTo>
                        <a:pt x="14419" y="12729"/>
                        <a:pt x="14800" y="9836"/>
                        <a:pt x="14824" y="8812"/>
                      </a:cubicBezTo>
                      <a:cubicBezTo>
                        <a:pt x="14836" y="7776"/>
                        <a:pt x="14765" y="5549"/>
                        <a:pt x="14681" y="4752"/>
                      </a:cubicBezTo>
                      <a:cubicBezTo>
                        <a:pt x="14598" y="3966"/>
                        <a:pt x="14586" y="2620"/>
                        <a:pt x="14574" y="1799"/>
                      </a:cubicBezTo>
                      <a:cubicBezTo>
                        <a:pt x="14562" y="982"/>
                        <a:pt x="14198" y="1"/>
                        <a:pt x="13117" y="1"/>
                      </a:cubicBezTo>
                      <a:close/>
                    </a:path>
                  </a:pathLst>
                </a:custGeom>
                <a:solidFill>
                  <a:srgbClr val="AD775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" name="Google Shape;167;p27">
                  <a:extLst>
                    <a:ext uri="{FF2B5EF4-FFF2-40B4-BE49-F238E27FC236}">
                      <a16:creationId xmlns:a16="http://schemas.microsoft.com/office/drawing/2014/main" id="{63A1E4AA-2FC6-4EEA-9DAF-B45AF2C71F5C}"/>
                    </a:ext>
                  </a:extLst>
                </p:cNvPr>
                <p:cNvSpPr/>
                <p:nvPr/>
              </p:nvSpPr>
              <p:spPr>
                <a:xfrm>
                  <a:off x="6535005" y="3798556"/>
                  <a:ext cx="245916" cy="10409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36" h="56448" extrusionOk="0">
                      <a:moveTo>
                        <a:pt x="1215" y="1"/>
                      </a:moveTo>
                      <a:lnTo>
                        <a:pt x="0" y="56448"/>
                      </a:lnTo>
                      <a:lnTo>
                        <a:pt x="13335" y="56448"/>
                      </a:lnTo>
                      <a:lnTo>
                        <a:pt x="11514" y="84"/>
                      </a:lnTo>
                      <a:cubicBezTo>
                        <a:pt x="10154" y="578"/>
                        <a:pt x="8603" y="746"/>
                        <a:pt x="7125" y="746"/>
                      </a:cubicBezTo>
                      <a:cubicBezTo>
                        <a:pt x="4009" y="746"/>
                        <a:pt x="1215" y="1"/>
                        <a:pt x="1215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" name="Google Shape;168;p27">
                  <a:extLst>
                    <a:ext uri="{FF2B5EF4-FFF2-40B4-BE49-F238E27FC236}">
                      <a16:creationId xmlns:a16="http://schemas.microsoft.com/office/drawing/2014/main" id="{42503D68-FDE3-4DBC-B7F9-FCCA993697B0}"/>
                    </a:ext>
                  </a:extLst>
                </p:cNvPr>
                <p:cNvSpPr/>
                <p:nvPr/>
              </p:nvSpPr>
              <p:spPr>
                <a:xfrm>
                  <a:off x="6547083" y="3756402"/>
                  <a:ext cx="208593" cy="739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12" h="4011" extrusionOk="0">
                      <a:moveTo>
                        <a:pt x="500" y="1"/>
                      </a:moveTo>
                      <a:lnTo>
                        <a:pt x="0" y="3072"/>
                      </a:lnTo>
                      <a:cubicBezTo>
                        <a:pt x="0" y="3072"/>
                        <a:pt x="2842" y="4011"/>
                        <a:pt x="6306" y="4011"/>
                      </a:cubicBezTo>
                      <a:cubicBezTo>
                        <a:pt x="7914" y="4011"/>
                        <a:pt x="9657" y="3808"/>
                        <a:pt x="11311" y="3215"/>
                      </a:cubicBezTo>
                      <a:lnTo>
                        <a:pt x="10704" y="417"/>
                      </a:lnTo>
                      <a:cubicBezTo>
                        <a:pt x="10704" y="417"/>
                        <a:pt x="9309" y="558"/>
                        <a:pt x="7242" y="558"/>
                      </a:cubicBezTo>
                      <a:cubicBezTo>
                        <a:pt x="5368" y="558"/>
                        <a:pt x="2941" y="442"/>
                        <a:pt x="50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" name="Google Shape;169;p27">
                <a:extLst>
                  <a:ext uri="{FF2B5EF4-FFF2-40B4-BE49-F238E27FC236}">
                    <a16:creationId xmlns:a16="http://schemas.microsoft.com/office/drawing/2014/main" id="{80B8E711-0459-456A-A0F2-BF386DB6FC37}"/>
                  </a:ext>
                </a:extLst>
              </p:cNvPr>
              <p:cNvGrpSpPr/>
              <p:nvPr/>
            </p:nvGrpSpPr>
            <p:grpSpPr>
              <a:xfrm>
                <a:off x="7299472" y="2906945"/>
                <a:ext cx="646820" cy="1935370"/>
                <a:chOff x="7299472" y="2906945"/>
                <a:chExt cx="646820" cy="1935370"/>
              </a:xfrm>
            </p:grpSpPr>
            <p:sp>
              <p:nvSpPr>
                <p:cNvPr id="34" name="Google Shape;170;p27">
                  <a:extLst>
                    <a:ext uri="{FF2B5EF4-FFF2-40B4-BE49-F238E27FC236}">
                      <a16:creationId xmlns:a16="http://schemas.microsoft.com/office/drawing/2014/main" id="{A76E8DAA-695A-4924-96B3-8F389FCD9938}"/>
                    </a:ext>
                  </a:extLst>
                </p:cNvPr>
                <p:cNvSpPr/>
                <p:nvPr/>
              </p:nvSpPr>
              <p:spPr>
                <a:xfrm>
                  <a:off x="7527593" y="3673625"/>
                  <a:ext cx="240" cy="39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" h="216" extrusionOk="0">
                      <a:moveTo>
                        <a:pt x="12" y="215"/>
                      </a:moveTo>
                      <a:cubicBezTo>
                        <a:pt x="12" y="144"/>
                        <a:pt x="1" y="72"/>
                        <a:pt x="1" y="1"/>
                      </a:cubicBezTo>
                      <a:cubicBezTo>
                        <a:pt x="1" y="72"/>
                        <a:pt x="12" y="144"/>
                        <a:pt x="12" y="215"/>
                      </a:cubicBezTo>
                      <a:close/>
                    </a:path>
                  </a:pathLst>
                </a:custGeom>
                <a:solidFill>
                  <a:srgbClr val="FFCCB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" name="Google Shape;171;p27">
                  <a:extLst>
                    <a:ext uri="{FF2B5EF4-FFF2-40B4-BE49-F238E27FC236}">
                      <a16:creationId xmlns:a16="http://schemas.microsoft.com/office/drawing/2014/main" id="{41B2192C-BA0E-4313-BBED-C1E4D7AE4CF4}"/>
                    </a:ext>
                  </a:extLst>
                </p:cNvPr>
                <p:cNvSpPr/>
                <p:nvPr/>
              </p:nvSpPr>
              <p:spPr>
                <a:xfrm>
                  <a:off x="7505852" y="4146980"/>
                  <a:ext cx="904" cy="123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" h="668" extrusionOk="0">
                      <a:moveTo>
                        <a:pt x="1" y="667"/>
                      </a:moveTo>
                      <a:cubicBezTo>
                        <a:pt x="13" y="441"/>
                        <a:pt x="25" y="227"/>
                        <a:pt x="48" y="1"/>
                      </a:cubicBezTo>
                      <a:cubicBezTo>
                        <a:pt x="25" y="227"/>
                        <a:pt x="13" y="441"/>
                        <a:pt x="1" y="667"/>
                      </a:cubicBezTo>
                      <a:close/>
                    </a:path>
                  </a:pathLst>
                </a:custGeom>
                <a:solidFill>
                  <a:srgbClr val="FFCCB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" name="Google Shape;172;p27">
                  <a:extLst>
                    <a:ext uri="{FF2B5EF4-FFF2-40B4-BE49-F238E27FC236}">
                      <a16:creationId xmlns:a16="http://schemas.microsoft.com/office/drawing/2014/main" id="{F8A805E2-7EB6-4732-A180-49330DDC73A8}"/>
                    </a:ext>
                  </a:extLst>
                </p:cNvPr>
                <p:cNvSpPr/>
                <p:nvPr/>
              </p:nvSpPr>
              <p:spPr>
                <a:xfrm>
                  <a:off x="7507180" y="4124372"/>
                  <a:ext cx="1106" cy="138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" h="751" extrusionOk="0">
                      <a:moveTo>
                        <a:pt x="0" y="750"/>
                      </a:moveTo>
                      <a:cubicBezTo>
                        <a:pt x="24" y="489"/>
                        <a:pt x="36" y="250"/>
                        <a:pt x="60" y="0"/>
                      </a:cubicBezTo>
                      <a:cubicBezTo>
                        <a:pt x="36" y="250"/>
                        <a:pt x="24" y="489"/>
                        <a:pt x="0" y="750"/>
                      </a:cubicBezTo>
                      <a:close/>
                    </a:path>
                  </a:pathLst>
                </a:custGeom>
                <a:solidFill>
                  <a:srgbClr val="FFCCB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" name="Google Shape;173;p27">
                  <a:extLst>
                    <a:ext uri="{FF2B5EF4-FFF2-40B4-BE49-F238E27FC236}">
                      <a16:creationId xmlns:a16="http://schemas.microsoft.com/office/drawing/2014/main" id="{DA8164CA-60A7-442E-806D-AFD6AC529084}"/>
                    </a:ext>
                  </a:extLst>
                </p:cNvPr>
                <p:cNvSpPr/>
                <p:nvPr/>
              </p:nvSpPr>
              <p:spPr>
                <a:xfrm>
                  <a:off x="7523425" y="3880890"/>
                  <a:ext cx="461" cy="70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" h="382" extrusionOk="0">
                      <a:moveTo>
                        <a:pt x="0" y="381"/>
                      </a:moveTo>
                      <a:cubicBezTo>
                        <a:pt x="0" y="250"/>
                        <a:pt x="12" y="131"/>
                        <a:pt x="24" y="0"/>
                      </a:cubicBezTo>
                      <a:cubicBezTo>
                        <a:pt x="12" y="131"/>
                        <a:pt x="0" y="250"/>
                        <a:pt x="0" y="381"/>
                      </a:cubicBezTo>
                      <a:close/>
                    </a:path>
                  </a:pathLst>
                </a:custGeom>
                <a:solidFill>
                  <a:srgbClr val="FFCCB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" name="Google Shape;174;p27">
                  <a:extLst>
                    <a:ext uri="{FF2B5EF4-FFF2-40B4-BE49-F238E27FC236}">
                      <a16:creationId xmlns:a16="http://schemas.microsoft.com/office/drawing/2014/main" id="{1E9D9CE4-417B-47D3-85F6-17D6D200B15C}"/>
                    </a:ext>
                  </a:extLst>
                </p:cNvPr>
                <p:cNvSpPr/>
                <p:nvPr/>
              </p:nvSpPr>
              <p:spPr>
                <a:xfrm>
                  <a:off x="7528035" y="3681978"/>
                  <a:ext cx="240" cy="41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" h="227" extrusionOk="0">
                      <a:moveTo>
                        <a:pt x="12" y="227"/>
                      </a:moveTo>
                      <a:cubicBezTo>
                        <a:pt x="12" y="143"/>
                        <a:pt x="0" y="72"/>
                        <a:pt x="0" y="0"/>
                      </a:cubicBezTo>
                      <a:cubicBezTo>
                        <a:pt x="0" y="72"/>
                        <a:pt x="12" y="143"/>
                        <a:pt x="12" y="227"/>
                      </a:cubicBezTo>
                      <a:close/>
                    </a:path>
                  </a:pathLst>
                </a:custGeom>
                <a:solidFill>
                  <a:srgbClr val="FFCCB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" name="Google Shape;175;p27">
                  <a:extLst>
                    <a:ext uri="{FF2B5EF4-FFF2-40B4-BE49-F238E27FC236}">
                      <a16:creationId xmlns:a16="http://schemas.microsoft.com/office/drawing/2014/main" id="{75ED62EC-C5EB-4C4C-95CE-20B1C79A3D3E}"/>
                    </a:ext>
                  </a:extLst>
                </p:cNvPr>
                <p:cNvSpPr/>
                <p:nvPr/>
              </p:nvSpPr>
              <p:spPr>
                <a:xfrm>
                  <a:off x="7508710" y="4107684"/>
                  <a:ext cx="682" cy="90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" h="489" extrusionOk="0">
                      <a:moveTo>
                        <a:pt x="1" y="489"/>
                      </a:moveTo>
                      <a:cubicBezTo>
                        <a:pt x="12" y="322"/>
                        <a:pt x="24" y="167"/>
                        <a:pt x="36" y="1"/>
                      </a:cubicBezTo>
                      <a:cubicBezTo>
                        <a:pt x="24" y="167"/>
                        <a:pt x="12" y="322"/>
                        <a:pt x="1" y="489"/>
                      </a:cubicBezTo>
                      <a:close/>
                    </a:path>
                  </a:pathLst>
                </a:custGeom>
                <a:solidFill>
                  <a:srgbClr val="FFCCB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" name="Google Shape;176;p27">
                  <a:extLst>
                    <a:ext uri="{FF2B5EF4-FFF2-40B4-BE49-F238E27FC236}">
                      <a16:creationId xmlns:a16="http://schemas.microsoft.com/office/drawing/2014/main" id="{FB45BE61-02AC-4781-8C6B-0C9C29FE00BD}"/>
                    </a:ext>
                  </a:extLst>
                </p:cNvPr>
                <p:cNvSpPr/>
                <p:nvPr/>
              </p:nvSpPr>
              <p:spPr>
                <a:xfrm>
                  <a:off x="7528902" y="3752235"/>
                  <a:ext cx="18" cy="54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98" extrusionOk="0">
                      <a:moveTo>
                        <a:pt x="1" y="298"/>
                      </a:moveTo>
                      <a:cubicBezTo>
                        <a:pt x="1" y="203"/>
                        <a:pt x="1" y="96"/>
                        <a:pt x="1" y="0"/>
                      </a:cubicBezTo>
                      <a:cubicBezTo>
                        <a:pt x="1" y="96"/>
                        <a:pt x="1" y="203"/>
                        <a:pt x="1" y="298"/>
                      </a:cubicBezTo>
                      <a:close/>
                    </a:path>
                  </a:pathLst>
                </a:custGeom>
                <a:solidFill>
                  <a:srgbClr val="FFCCB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" name="Google Shape;177;p27">
                  <a:extLst>
                    <a:ext uri="{FF2B5EF4-FFF2-40B4-BE49-F238E27FC236}">
                      <a16:creationId xmlns:a16="http://schemas.microsoft.com/office/drawing/2014/main" id="{C2B764E3-A8B9-498A-8D51-43495D840D32}"/>
                    </a:ext>
                  </a:extLst>
                </p:cNvPr>
                <p:cNvSpPr/>
                <p:nvPr/>
              </p:nvSpPr>
              <p:spPr>
                <a:xfrm>
                  <a:off x="7499269" y="4249506"/>
                  <a:ext cx="682" cy="99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" h="537" extrusionOk="0">
                      <a:moveTo>
                        <a:pt x="1" y="537"/>
                      </a:moveTo>
                      <a:cubicBezTo>
                        <a:pt x="13" y="358"/>
                        <a:pt x="24" y="180"/>
                        <a:pt x="36" y="1"/>
                      </a:cubicBezTo>
                      <a:cubicBezTo>
                        <a:pt x="24" y="180"/>
                        <a:pt x="13" y="358"/>
                        <a:pt x="1" y="537"/>
                      </a:cubicBezTo>
                      <a:close/>
                    </a:path>
                  </a:pathLst>
                </a:custGeom>
                <a:solidFill>
                  <a:srgbClr val="FFCCB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" name="Google Shape;178;p27">
                  <a:extLst>
                    <a:ext uri="{FF2B5EF4-FFF2-40B4-BE49-F238E27FC236}">
                      <a16:creationId xmlns:a16="http://schemas.microsoft.com/office/drawing/2014/main" id="{3C1E2501-0724-4685-9513-B7A630FBEF6D}"/>
                    </a:ext>
                  </a:extLst>
                </p:cNvPr>
                <p:cNvSpPr/>
                <p:nvPr/>
              </p:nvSpPr>
              <p:spPr>
                <a:xfrm>
                  <a:off x="7511126" y="4078272"/>
                  <a:ext cx="240" cy="1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" h="60" extrusionOk="0">
                      <a:moveTo>
                        <a:pt x="1" y="60"/>
                      </a:moveTo>
                      <a:cubicBezTo>
                        <a:pt x="1" y="36"/>
                        <a:pt x="12" y="12"/>
                        <a:pt x="12" y="0"/>
                      </a:cubicBezTo>
                      <a:cubicBezTo>
                        <a:pt x="12" y="12"/>
                        <a:pt x="1" y="36"/>
                        <a:pt x="1" y="60"/>
                      </a:cubicBezTo>
                      <a:close/>
                    </a:path>
                  </a:pathLst>
                </a:custGeom>
                <a:solidFill>
                  <a:srgbClr val="FFCCB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" name="Google Shape;179;p27">
                  <a:extLst>
                    <a:ext uri="{FF2B5EF4-FFF2-40B4-BE49-F238E27FC236}">
                      <a16:creationId xmlns:a16="http://schemas.microsoft.com/office/drawing/2014/main" id="{CD4E31FC-D0C4-4888-B016-D5E2F46F35D9}"/>
                    </a:ext>
                  </a:extLst>
                </p:cNvPr>
                <p:cNvSpPr/>
                <p:nvPr/>
              </p:nvSpPr>
              <p:spPr>
                <a:xfrm>
                  <a:off x="7526284" y="3658043"/>
                  <a:ext cx="443" cy="3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" h="192" extrusionOk="0">
                      <a:moveTo>
                        <a:pt x="24" y="191"/>
                      </a:moveTo>
                      <a:cubicBezTo>
                        <a:pt x="12" y="132"/>
                        <a:pt x="0" y="60"/>
                        <a:pt x="0" y="1"/>
                      </a:cubicBezTo>
                      <a:cubicBezTo>
                        <a:pt x="0" y="60"/>
                        <a:pt x="12" y="132"/>
                        <a:pt x="24" y="191"/>
                      </a:cubicBezTo>
                      <a:close/>
                    </a:path>
                  </a:pathLst>
                </a:custGeom>
                <a:solidFill>
                  <a:srgbClr val="FFCCB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" name="Google Shape;180;p27">
                  <a:extLst>
                    <a:ext uri="{FF2B5EF4-FFF2-40B4-BE49-F238E27FC236}">
                      <a16:creationId xmlns:a16="http://schemas.microsoft.com/office/drawing/2014/main" id="{8347E392-473C-4346-BFD9-4D7DC37F6621}"/>
                    </a:ext>
                  </a:extLst>
                </p:cNvPr>
                <p:cNvSpPr/>
                <p:nvPr/>
              </p:nvSpPr>
              <p:spPr>
                <a:xfrm>
                  <a:off x="7497739" y="4272999"/>
                  <a:ext cx="664" cy="107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" h="585" extrusionOk="0">
                      <a:moveTo>
                        <a:pt x="0" y="584"/>
                      </a:moveTo>
                      <a:cubicBezTo>
                        <a:pt x="12" y="394"/>
                        <a:pt x="24" y="203"/>
                        <a:pt x="36" y="1"/>
                      </a:cubicBezTo>
                      <a:cubicBezTo>
                        <a:pt x="24" y="203"/>
                        <a:pt x="12" y="394"/>
                        <a:pt x="0" y="584"/>
                      </a:cubicBezTo>
                      <a:close/>
                    </a:path>
                  </a:pathLst>
                </a:custGeom>
                <a:solidFill>
                  <a:srgbClr val="FFCCB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" name="Google Shape;181;p27">
                  <a:extLst>
                    <a:ext uri="{FF2B5EF4-FFF2-40B4-BE49-F238E27FC236}">
                      <a16:creationId xmlns:a16="http://schemas.microsoft.com/office/drawing/2014/main" id="{434F0A20-E6F6-4732-B6DD-06255F8A3B4B}"/>
                    </a:ext>
                  </a:extLst>
                </p:cNvPr>
                <p:cNvSpPr/>
                <p:nvPr/>
              </p:nvSpPr>
              <p:spPr>
                <a:xfrm>
                  <a:off x="7524292" y="3865954"/>
                  <a:ext cx="240" cy="63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" h="347" extrusionOk="0">
                      <a:moveTo>
                        <a:pt x="1" y="346"/>
                      </a:moveTo>
                      <a:cubicBezTo>
                        <a:pt x="1" y="227"/>
                        <a:pt x="13" y="120"/>
                        <a:pt x="13" y="1"/>
                      </a:cubicBezTo>
                      <a:cubicBezTo>
                        <a:pt x="13" y="120"/>
                        <a:pt x="1" y="227"/>
                        <a:pt x="1" y="346"/>
                      </a:cubicBezTo>
                      <a:close/>
                    </a:path>
                  </a:pathLst>
                </a:custGeom>
                <a:solidFill>
                  <a:srgbClr val="FFCCB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" name="Google Shape;182;p27">
                  <a:extLst>
                    <a:ext uri="{FF2B5EF4-FFF2-40B4-BE49-F238E27FC236}">
                      <a16:creationId xmlns:a16="http://schemas.microsoft.com/office/drawing/2014/main" id="{662A6DA1-9974-4982-B0F4-7F6B9A9B6122}"/>
                    </a:ext>
                  </a:extLst>
                </p:cNvPr>
                <p:cNvSpPr/>
                <p:nvPr/>
              </p:nvSpPr>
              <p:spPr>
                <a:xfrm>
                  <a:off x="7526929" y="3665511"/>
                  <a:ext cx="461" cy="39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" h="215" extrusionOk="0">
                      <a:moveTo>
                        <a:pt x="25" y="215"/>
                      </a:moveTo>
                      <a:cubicBezTo>
                        <a:pt x="13" y="143"/>
                        <a:pt x="13" y="72"/>
                        <a:pt x="1" y="0"/>
                      </a:cubicBezTo>
                      <a:cubicBezTo>
                        <a:pt x="13" y="72"/>
                        <a:pt x="13" y="143"/>
                        <a:pt x="25" y="215"/>
                      </a:cubicBezTo>
                      <a:close/>
                    </a:path>
                  </a:pathLst>
                </a:custGeom>
                <a:solidFill>
                  <a:srgbClr val="FFCCB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" name="Google Shape;183;p27">
                  <a:extLst>
                    <a:ext uri="{FF2B5EF4-FFF2-40B4-BE49-F238E27FC236}">
                      <a16:creationId xmlns:a16="http://schemas.microsoft.com/office/drawing/2014/main" id="{45FC0014-91D2-42AB-915A-CCEDD4B7DF0A}"/>
                    </a:ext>
                  </a:extLst>
                </p:cNvPr>
                <p:cNvSpPr/>
                <p:nvPr/>
              </p:nvSpPr>
              <p:spPr>
                <a:xfrm>
                  <a:off x="7500800" y="4226235"/>
                  <a:ext cx="682" cy="92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" h="501" extrusionOk="0">
                      <a:moveTo>
                        <a:pt x="1" y="501"/>
                      </a:moveTo>
                      <a:cubicBezTo>
                        <a:pt x="13" y="334"/>
                        <a:pt x="25" y="168"/>
                        <a:pt x="37" y="1"/>
                      </a:cubicBezTo>
                      <a:cubicBezTo>
                        <a:pt x="25" y="168"/>
                        <a:pt x="13" y="334"/>
                        <a:pt x="1" y="501"/>
                      </a:cubicBezTo>
                      <a:close/>
                    </a:path>
                  </a:pathLst>
                </a:custGeom>
                <a:solidFill>
                  <a:srgbClr val="FFCCB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" name="Google Shape;184;p27">
                  <a:extLst>
                    <a:ext uri="{FF2B5EF4-FFF2-40B4-BE49-F238E27FC236}">
                      <a16:creationId xmlns:a16="http://schemas.microsoft.com/office/drawing/2014/main" id="{B6F8BC1A-E09F-47AA-8ABC-83AE28AE90F0}"/>
                    </a:ext>
                  </a:extLst>
                </p:cNvPr>
                <p:cNvSpPr/>
                <p:nvPr/>
              </p:nvSpPr>
              <p:spPr>
                <a:xfrm>
                  <a:off x="7502791" y="4203849"/>
                  <a:ext cx="18" cy="1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60" extrusionOk="0">
                      <a:moveTo>
                        <a:pt x="0" y="60"/>
                      </a:moveTo>
                      <a:cubicBezTo>
                        <a:pt x="0" y="36"/>
                        <a:pt x="0" y="24"/>
                        <a:pt x="0" y="0"/>
                      </a:cubicBezTo>
                      <a:cubicBezTo>
                        <a:pt x="0" y="24"/>
                        <a:pt x="0" y="36"/>
                        <a:pt x="0" y="60"/>
                      </a:cubicBezTo>
                      <a:close/>
                    </a:path>
                  </a:pathLst>
                </a:custGeom>
                <a:solidFill>
                  <a:srgbClr val="FFCCB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" name="Google Shape;185;p27">
                  <a:extLst>
                    <a:ext uri="{FF2B5EF4-FFF2-40B4-BE49-F238E27FC236}">
                      <a16:creationId xmlns:a16="http://schemas.microsoft.com/office/drawing/2014/main" id="{1849483B-9D19-4733-973F-CCD9348ED84F}"/>
                    </a:ext>
                  </a:extLst>
                </p:cNvPr>
                <p:cNvSpPr/>
                <p:nvPr/>
              </p:nvSpPr>
              <p:spPr>
                <a:xfrm>
                  <a:off x="7528902" y="3746297"/>
                  <a:ext cx="18" cy="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close/>
                    </a:path>
                  </a:pathLst>
                </a:custGeom>
                <a:solidFill>
                  <a:srgbClr val="FFCCB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" name="Google Shape;186;p27">
                  <a:extLst>
                    <a:ext uri="{FF2B5EF4-FFF2-40B4-BE49-F238E27FC236}">
                      <a16:creationId xmlns:a16="http://schemas.microsoft.com/office/drawing/2014/main" id="{665CEC9B-01EB-4E93-80B7-2434F503DE41}"/>
                    </a:ext>
                  </a:extLst>
                </p:cNvPr>
                <p:cNvSpPr/>
                <p:nvPr/>
              </p:nvSpPr>
              <p:spPr>
                <a:xfrm>
                  <a:off x="7518373" y="3963668"/>
                  <a:ext cx="461" cy="76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" h="417" extrusionOk="0">
                      <a:moveTo>
                        <a:pt x="0" y="417"/>
                      </a:moveTo>
                      <a:cubicBezTo>
                        <a:pt x="12" y="274"/>
                        <a:pt x="12" y="143"/>
                        <a:pt x="24" y="0"/>
                      </a:cubicBezTo>
                      <a:cubicBezTo>
                        <a:pt x="12" y="143"/>
                        <a:pt x="12" y="274"/>
                        <a:pt x="0" y="417"/>
                      </a:cubicBezTo>
                      <a:close/>
                    </a:path>
                  </a:pathLst>
                </a:custGeom>
                <a:solidFill>
                  <a:srgbClr val="FFCCB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" name="Google Shape;187;p27">
                  <a:extLst>
                    <a:ext uri="{FF2B5EF4-FFF2-40B4-BE49-F238E27FC236}">
                      <a16:creationId xmlns:a16="http://schemas.microsoft.com/office/drawing/2014/main" id="{06575487-E937-408F-9D50-2B7013951A2E}"/>
                    </a:ext>
                  </a:extLst>
                </p:cNvPr>
                <p:cNvSpPr/>
                <p:nvPr/>
              </p:nvSpPr>
              <p:spPr>
                <a:xfrm>
                  <a:off x="7521452" y="3912718"/>
                  <a:ext cx="443" cy="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" h="406" extrusionOk="0">
                      <a:moveTo>
                        <a:pt x="0" y="406"/>
                      </a:moveTo>
                      <a:cubicBezTo>
                        <a:pt x="12" y="263"/>
                        <a:pt x="24" y="132"/>
                        <a:pt x="24" y="1"/>
                      </a:cubicBezTo>
                      <a:cubicBezTo>
                        <a:pt x="24" y="132"/>
                        <a:pt x="12" y="263"/>
                        <a:pt x="0" y="406"/>
                      </a:cubicBezTo>
                      <a:close/>
                    </a:path>
                  </a:pathLst>
                </a:custGeom>
                <a:solidFill>
                  <a:srgbClr val="FFCCB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" name="Google Shape;188;p27">
                  <a:extLst>
                    <a:ext uri="{FF2B5EF4-FFF2-40B4-BE49-F238E27FC236}">
                      <a16:creationId xmlns:a16="http://schemas.microsoft.com/office/drawing/2014/main" id="{FD846526-A1D6-451A-8021-944AD502E5C7}"/>
                    </a:ext>
                  </a:extLst>
                </p:cNvPr>
                <p:cNvSpPr/>
                <p:nvPr/>
              </p:nvSpPr>
              <p:spPr>
                <a:xfrm>
                  <a:off x="7517267" y="3981444"/>
                  <a:ext cx="461" cy="79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" h="430" extrusionOk="0">
                      <a:moveTo>
                        <a:pt x="1" y="429"/>
                      </a:moveTo>
                      <a:cubicBezTo>
                        <a:pt x="1" y="286"/>
                        <a:pt x="13" y="143"/>
                        <a:pt x="25" y="0"/>
                      </a:cubicBezTo>
                      <a:cubicBezTo>
                        <a:pt x="13" y="143"/>
                        <a:pt x="1" y="286"/>
                        <a:pt x="1" y="429"/>
                      </a:cubicBezTo>
                      <a:close/>
                    </a:path>
                  </a:pathLst>
                </a:custGeom>
                <a:solidFill>
                  <a:srgbClr val="FFCCB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" name="Google Shape;189;p27">
                  <a:extLst>
                    <a:ext uri="{FF2B5EF4-FFF2-40B4-BE49-F238E27FC236}">
                      <a16:creationId xmlns:a16="http://schemas.microsoft.com/office/drawing/2014/main" id="{3EBDF0E3-52E8-4F95-9781-6BE7676085AE}"/>
                    </a:ext>
                  </a:extLst>
                </p:cNvPr>
                <p:cNvSpPr/>
                <p:nvPr/>
              </p:nvSpPr>
              <p:spPr>
                <a:xfrm>
                  <a:off x="7520567" y="3928964"/>
                  <a:ext cx="461" cy="79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" h="430" extrusionOk="0">
                      <a:moveTo>
                        <a:pt x="1" y="429"/>
                      </a:moveTo>
                      <a:cubicBezTo>
                        <a:pt x="1" y="287"/>
                        <a:pt x="12" y="144"/>
                        <a:pt x="24" y="1"/>
                      </a:cubicBezTo>
                      <a:cubicBezTo>
                        <a:pt x="12" y="144"/>
                        <a:pt x="1" y="287"/>
                        <a:pt x="1" y="429"/>
                      </a:cubicBezTo>
                      <a:close/>
                    </a:path>
                  </a:pathLst>
                </a:custGeom>
                <a:solidFill>
                  <a:srgbClr val="FFCCB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" name="Google Shape;190;p27">
                  <a:extLst>
                    <a:ext uri="{FF2B5EF4-FFF2-40B4-BE49-F238E27FC236}">
                      <a16:creationId xmlns:a16="http://schemas.microsoft.com/office/drawing/2014/main" id="{ABE47058-EEBA-41F6-98AD-56DC413D9602}"/>
                    </a:ext>
                  </a:extLst>
                </p:cNvPr>
                <p:cNvSpPr/>
                <p:nvPr/>
              </p:nvSpPr>
              <p:spPr>
                <a:xfrm>
                  <a:off x="7519461" y="3946094"/>
                  <a:ext cx="461" cy="79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" h="430" extrusionOk="0">
                      <a:moveTo>
                        <a:pt x="1" y="429"/>
                      </a:moveTo>
                      <a:cubicBezTo>
                        <a:pt x="13" y="286"/>
                        <a:pt x="13" y="143"/>
                        <a:pt x="25" y="1"/>
                      </a:cubicBezTo>
                      <a:cubicBezTo>
                        <a:pt x="13" y="143"/>
                        <a:pt x="13" y="286"/>
                        <a:pt x="1" y="429"/>
                      </a:cubicBezTo>
                      <a:close/>
                    </a:path>
                  </a:pathLst>
                </a:custGeom>
                <a:solidFill>
                  <a:srgbClr val="FFCCB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" name="Google Shape;191;p27">
                  <a:extLst>
                    <a:ext uri="{FF2B5EF4-FFF2-40B4-BE49-F238E27FC236}">
                      <a16:creationId xmlns:a16="http://schemas.microsoft.com/office/drawing/2014/main" id="{52432F1F-F1BC-4E58-A55A-658A218EAB6A}"/>
                    </a:ext>
                  </a:extLst>
                </p:cNvPr>
                <p:cNvSpPr/>
                <p:nvPr/>
              </p:nvSpPr>
              <p:spPr>
                <a:xfrm>
                  <a:off x="7512232" y="4057195"/>
                  <a:ext cx="443" cy="66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" h="358" extrusionOk="0">
                      <a:moveTo>
                        <a:pt x="0" y="357"/>
                      </a:moveTo>
                      <a:cubicBezTo>
                        <a:pt x="12" y="238"/>
                        <a:pt x="12" y="119"/>
                        <a:pt x="24" y="0"/>
                      </a:cubicBezTo>
                      <a:cubicBezTo>
                        <a:pt x="12" y="119"/>
                        <a:pt x="12" y="238"/>
                        <a:pt x="0" y="357"/>
                      </a:cubicBezTo>
                      <a:close/>
                    </a:path>
                  </a:pathLst>
                </a:custGeom>
                <a:solidFill>
                  <a:srgbClr val="FFCCB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" name="Google Shape;192;p27">
                  <a:extLst>
                    <a:ext uri="{FF2B5EF4-FFF2-40B4-BE49-F238E27FC236}">
                      <a16:creationId xmlns:a16="http://schemas.microsoft.com/office/drawing/2014/main" id="{1DDD6021-3D4B-458B-A5DF-9A1A50F925C6}"/>
                    </a:ext>
                  </a:extLst>
                </p:cNvPr>
                <p:cNvSpPr/>
                <p:nvPr/>
              </p:nvSpPr>
              <p:spPr>
                <a:xfrm>
                  <a:off x="7513542" y="4037206"/>
                  <a:ext cx="461" cy="8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" h="465" extrusionOk="0">
                      <a:moveTo>
                        <a:pt x="1" y="465"/>
                      </a:moveTo>
                      <a:cubicBezTo>
                        <a:pt x="1" y="310"/>
                        <a:pt x="12" y="155"/>
                        <a:pt x="24" y="1"/>
                      </a:cubicBezTo>
                      <a:cubicBezTo>
                        <a:pt x="12" y="155"/>
                        <a:pt x="1" y="310"/>
                        <a:pt x="1" y="465"/>
                      </a:cubicBezTo>
                      <a:close/>
                    </a:path>
                  </a:pathLst>
                </a:custGeom>
                <a:solidFill>
                  <a:srgbClr val="FFCCB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" name="Google Shape;193;p27">
                  <a:extLst>
                    <a:ext uri="{FF2B5EF4-FFF2-40B4-BE49-F238E27FC236}">
                      <a16:creationId xmlns:a16="http://schemas.microsoft.com/office/drawing/2014/main" id="{309EEBEB-8432-4453-8804-FF812AAB4265}"/>
                    </a:ext>
                  </a:extLst>
                </p:cNvPr>
                <p:cNvSpPr/>
                <p:nvPr/>
              </p:nvSpPr>
              <p:spPr>
                <a:xfrm>
                  <a:off x="7528478" y="3690756"/>
                  <a:ext cx="240" cy="44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" h="239" extrusionOk="0">
                      <a:moveTo>
                        <a:pt x="12" y="239"/>
                      </a:moveTo>
                      <a:cubicBezTo>
                        <a:pt x="0" y="155"/>
                        <a:pt x="0" y="72"/>
                        <a:pt x="0" y="1"/>
                      </a:cubicBezTo>
                      <a:cubicBezTo>
                        <a:pt x="0" y="72"/>
                        <a:pt x="0" y="155"/>
                        <a:pt x="12" y="239"/>
                      </a:cubicBezTo>
                      <a:close/>
                    </a:path>
                  </a:pathLst>
                </a:custGeom>
                <a:solidFill>
                  <a:srgbClr val="FFCCB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" name="Google Shape;194;p27">
                  <a:extLst>
                    <a:ext uri="{FF2B5EF4-FFF2-40B4-BE49-F238E27FC236}">
                      <a16:creationId xmlns:a16="http://schemas.microsoft.com/office/drawing/2014/main" id="{736EC47C-AC14-402A-8052-A89537FEEB77}"/>
                    </a:ext>
                  </a:extLst>
                </p:cNvPr>
                <p:cNvSpPr/>
                <p:nvPr/>
              </p:nvSpPr>
              <p:spPr>
                <a:xfrm>
                  <a:off x="7522540" y="3896472"/>
                  <a:ext cx="461" cy="72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" h="394" extrusionOk="0">
                      <a:moveTo>
                        <a:pt x="1" y="394"/>
                      </a:moveTo>
                      <a:cubicBezTo>
                        <a:pt x="1" y="263"/>
                        <a:pt x="13" y="132"/>
                        <a:pt x="24" y="1"/>
                      </a:cubicBezTo>
                      <a:cubicBezTo>
                        <a:pt x="13" y="132"/>
                        <a:pt x="1" y="263"/>
                        <a:pt x="1" y="394"/>
                      </a:cubicBezTo>
                      <a:close/>
                    </a:path>
                  </a:pathLst>
                </a:custGeom>
                <a:solidFill>
                  <a:srgbClr val="FFCCB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" name="Google Shape;195;p27">
                  <a:extLst>
                    <a:ext uri="{FF2B5EF4-FFF2-40B4-BE49-F238E27FC236}">
                      <a16:creationId xmlns:a16="http://schemas.microsoft.com/office/drawing/2014/main" id="{4015FF16-DD8D-4D4C-B9D9-2ABD64697831}"/>
                    </a:ext>
                  </a:extLst>
                </p:cNvPr>
                <p:cNvSpPr/>
                <p:nvPr/>
              </p:nvSpPr>
              <p:spPr>
                <a:xfrm>
                  <a:off x="7496190" y="4296934"/>
                  <a:ext cx="682" cy="114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" h="620" extrusionOk="0">
                      <a:moveTo>
                        <a:pt x="1" y="620"/>
                      </a:moveTo>
                      <a:cubicBezTo>
                        <a:pt x="13" y="417"/>
                        <a:pt x="25" y="215"/>
                        <a:pt x="37" y="1"/>
                      </a:cubicBezTo>
                      <a:cubicBezTo>
                        <a:pt x="25" y="215"/>
                        <a:pt x="13" y="417"/>
                        <a:pt x="1" y="620"/>
                      </a:cubicBezTo>
                      <a:close/>
                    </a:path>
                  </a:pathLst>
                </a:custGeom>
                <a:solidFill>
                  <a:srgbClr val="FFCCB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" name="Google Shape;196;p27">
                  <a:extLst>
                    <a:ext uri="{FF2B5EF4-FFF2-40B4-BE49-F238E27FC236}">
                      <a16:creationId xmlns:a16="http://schemas.microsoft.com/office/drawing/2014/main" id="{2129E571-9050-4CF6-B518-6B3C2D58CB1E}"/>
                    </a:ext>
                  </a:extLst>
                </p:cNvPr>
                <p:cNvSpPr/>
                <p:nvPr/>
              </p:nvSpPr>
              <p:spPr>
                <a:xfrm>
                  <a:off x="7515957" y="3999663"/>
                  <a:ext cx="461" cy="8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" h="465" extrusionOk="0">
                      <a:moveTo>
                        <a:pt x="0" y="465"/>
                      </a:moveTo>
                      <a:cubicBezTo>
                        <a:pt x="12" y="298"/>
                        <a:pt x="24" y="144"/>
                        <a:pt x="24" y="1"/>
                      </a:cubicBezTo>
                      <a:cubicBezTo>
                        <a:pt x="24" y="144"/>
                        <a:pt x="12" y="298"/>
                        <a:pt x="0" y="465"/>
                      </a:cubicBezTo>
                      <a:close/>
                    </a:path>
                  </a:pathLst>
                </a:custGeom>
                <a:solidFill>
                  <a:srgbClr val="FFCCB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" name="Google Shape;197;p27">
                  <a:extLst>
                    <a:ext uri="{FF2B5EF4-FFF2-40B4-BE49-F238E27FC236}">
                      <a16:creationId xmlns:a16="http://schemas.microsoft.com/office/drawing/2014/main" id="{A921A541-07FF-456C-9268-36A767DB8357}"/>
                    </a:ext>
                  </a:extLst>
                </p:cNvPr>
                <p:cNvSpPr/>
                <p:nvPr/>
              </p:nvSpPr>
              <p:spPr>
                <a:xfrm>
                  <a:off x="7528699" y="3699976"/>
                  <a:ext cx="18" cy="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1"/>
                      </a:moveTo>
                      <a:close/>
                    </a:path>
                  </a:pathLst>
                </a:custGeom>
                <a:solidFill>
                  <a:srgbClr val="FFCCB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" name="Google Shape;198;p27">
                  <a:extLst>
                    <a:ext uri="{FF2B5EF4-FFF2-40B4-BE49-F238E27FC236}">
                      <a16:creationId xmlns:a16="http://schemas.microsoft.com/office/drawing/2014/main" id="{F10A2052-C9D2-4DFD-AD56-DD4AA3F54787}"/>
                    </a:ext>
                  </a:extLst>
                </p:cNvPr>
                <p:cNvSpPr/>
                <p:nvPr/>
              </p:nvSpPr>
              <p:spPr>
                <a:xfrm>
                  <a:off x="7514648" y="4017881"/>
                  <a:ext cx="664" cy="92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" h="501" extrusionOk="0">
                      <a:moveTo>
                        <a:pt x="0" y="501"/>
                      </a:moveTo>
                      <a:cubicBezTo>
                        <a:pt x="12" y="334"/>
                        <a:pt x="24" y="168"/>
                        <a:pt x="36" y="1"/>
                      </a:cubicBezTo>
                      <a:cubicBezTo>
                        <a:pt x="24" y="168"/>
                        <a:pt x="12" y="334"/>
                        <a:pt x="0" y="501"/>
                      </a:cubicBezTo>
                      <a:close/>
                    </a:path>
                  </a:pathLst>
                </a:custGeom>
                <a:solidFill>
                  <a:srgbClr val="FFCCB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" name="Google Shape;199;p27">
                  <a:extLst>
                    <a:ext uri="{FF2B5EF4-FFF2-40B4-BE49-F238E27FC236}">
                      <a16:creationId xmlns:a16="http://schemas.microsoft.com/office/drawing/2014/main" id="{C601E80D-3FDA-41BA-AC61-1ED7D122EE39}"/>
                    </a:ext>
                  </a:extLst>
                </p:cNvPr>
                <p:cNvSpPr/>
                <p:nvPr/>
              </p:nvSpPr>
              <p:spPr>
                <a:xfrm>
                  <a:off x="7521010" y="3626861"/>
                  <a:ext cx="682" cy="24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" h="132" extrusionOk="0">
                      <a:moveTo>
                        <a:pt x="36" y="132"/>
                      </a:moveTo>
                      <a:cubicBezTo>
                        <a:pt x="24" y="84"/>
                        <a:pt x="12" y="37"/>
                        <a:pt x="0" y="1"/>
                      </a:cubicBezTo>
                      <a:cubicBezTo>
                        <a:pt x="12" y="37"/>
                        <a:pt x="24" y="84"/>
                        <a:pt x="36" y="132"/>
                      </a:cubicBezTo>
                      <a:close/>
                    </a:path>
                  </a:pathLst>
                </a:custGeom>
                <a:solidFill>
                  <a:srgbClr val="FFCCB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" name="Google Shape;200;p27">
                  <a:extLst>
                    <a:ext uri="{FF2B5EF4-FFF2-40B4-BE49-F238E27FC236}">
                      <a16:creationId xmlns:a16="http://schemas.microsoft.com/office/drawing/2014/main" id="{F22460E4-C4F9-42C3-9A82-A5DE4E87B5F9}"/>
                    </a:ext>
                  </a:extLst>
                </p:cNvPr>
                <p:cNvSpPr/>
                <p:nvPr/>
              </p:nvSpPr>
              <p:spPr>
                <a:xfrm>
                  <a:off x="7525399" y="3651017"/>
                  <a:ext cx="461" cy="33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" h="180" extrusionOk="0">
                      <a:moveTo>
                        <a:pt x="24" y="179"/>
                      </a:moveTo>
                      <a:cubicBezTo>
                        <a:pt x="12" y="120"/>
                        <a:pt x="12" y="60"/>
                        <a:pt x="0" y="1"/>
                      </a:cubicBezTo>
                      <a:cubicBezTo>
                        <a:pt x="12" y="60"/>
                        <a:pt x="12" y="120"/>
                        <a:pt x="24" y="179"/>
                      </a:cubicBezTo>
                      <a:close/>
                    </a:path>
                  </a:pathLst>
                </a:custGeom>
                <a:solidFill>
                  <a:srgbClr val="FFCCB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" name="Google Shape;201;p27">
                  <a:extLst>
                    <a:ext uri="{FF2B5EF4-FFF2-40B4-BE49-F238E27FC236}">
                      <a16:creationId xmlns:a16="http://schemas.microsoft.com/office/drawing/2014/main" id="{89B15D75-E31F-4D8E-A750-5AB0675E1CCF}"/>
                    </a:ext>
                  </a:extLst>
                </p:cNvPr>
                <p:cNvSpPr/>
                <p:nvPr/>
              </p:nvSpPr>
              <p:spPr>
                <a:xfrm>
                  <a:off x="7475777" y="4641633"/>
                  <a:ext cx="904" cy="131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" h="715" extrusionOk="0">
                      <a:moveTo>
                        <a:pt x="1" y="715"/>
                      </a:moveTo>
                      <a:cubicBezTo>
                        <a:pt x="13" y="477"/>
                        <a:pt x="24" y="239"/>
                        <a:pt x="48" y="0"/>
                      </a:cubicBezTo>
                      <a:cubicBezTo>
                        <a:pt x="24" y="239"/>
                        <a:pt x="13" y="477"/>
                        <a:pt x="1" y="715"/>
                      </a:cubicBezTo>
                      <a:close/>
                    </a:path>
                  </a:pathLst>
                </a:custGeom>
                <a:solidFill>
                  <a:srgbClr val="FFCCB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" name="Google Shape;202;p27">
                  <a:extLst>
                    <a:ext uri="{FF2B5EF4-FFF2-40B4-BE49-F238E27FC236}">
                      <a16:creationId xmlns:a16="http://schemas.microsoft.com/office/drawing/2014/main" id="{05B4D68A-7E3E-4A80-B93E-E724860C2173}"/>
                    </a:ext>
                  </a:extLst>
                </p:cNvPr>
                <p:cNvSpPr/>
                <p:nvPr/>
              </p:nvSpPr>
              <p:spPr>
                <a:xfrm>
                  <a:off x="7477307" y="4613309"/>
                  <a:ext cx="682" cy="131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" h="715" extrusionOk="0">
                      <a:moveTo>
                        <a:pt x="1" y="715"/>
                      </a:moveTo>
                      <a:cubicBezTo>
                        <a:pt x="13" y="477"/>
                        <a:pt x="25" y="239"/>
                        <a:pt x="37" y="1"/>
                      </a:cubicBezTo>
                      <a:cubicBezTo>
                        <a:pt x="25" y="239"/>
                        <a:pt x="13" y="477"/>
                        <a:pt x="1" y="715"/>
                      </a:cubicBezTo>
                      <a:close/>
                    </a:path>
                  </a:pathLst>
                </a:custGeom>
                <a:solidFill>
                  <a:srgbClr val="FFCCB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" name="Google Shape;203;p27">
                  <a:extLst>
                    <a:ext uri="{FF2B5EF4-FFF2-40B4-BE49-F238E27FC236}">
                      <a16:creationId xmlns:a16="http://schemas.microsoft.com/office/drawing/2014/main" id="{9BC34E68-A5A8-427C-8D2A-2001E3BC3740}"/>
                    </a:ext>
                  </a:extLst>
                </p:cNvPr>
                <p:cNvSpPr/>
                <p:nvPr/>
              </p:nvSpPr>
              <p:spPr>
                <a:xfrm>
                  <a:off x="7528257" y="3776170"/>
                  <a:ext cx="240" cy="57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" h="310" extrusionOk="0">
                      <a:moveTo>
                        <a:pt x="0" y="310"/>
                      </a:moveTo>
                      <a:cubicBezTo>
                        <a:pt x="0" y="203"/>
                        <a:pt x="0" y="95"/>
                        <a:pt x="12" y="0"/>
                      </a:cubicBezTo>
                      <a:cubicBezTo>
                        <a:pt x="0" y="95"/>
                        <a:pt x="0" y="203"/>
                        <a:pt x="0" y="310"/>
                      </a:cubicBezTo>
                      <a:close/>
                    </a:path>
                  </a:pathLst>
                </a:custGeom>
                <a:solidFill>
                  <a:srgbClr val="FFCCB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" name="Google Shape;204;p27">
                  <a:extLst>
                    <a:ext uri="{FF2B5EF4-FFF2-40B4-BE49-F238E27FC236}">
                      <a16:creationId xmlns:a16="http://schemas.microsoft.com/office/drawing/2014/main" id="{0D70F66F-94D3-4573-A779-B95BEBA68272}"/>
                    </a:ext>
                  </a:extLst>
                </p:cNvPr>
                <p:cNvSpPr/>
                <p:nvPr/>
              </p:nvSpPr>
              <p:spPr>
                <a:xfrm>
                  <a:off x="7526487" y="3825349"/>
                  <a:ext cx="18" cy="30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67" extrusionOk="0">
                      <a:moveTo>
                        <a:pt x="1" y="167"/>
                      </a:moveTo>
                      <a:cubicBezTo>
                        <a:pt x="1" y="107"/>
                        <a:pt x="1" y="60"/>
                        <a:pt x="1" y="0"/>
                      </a:cubicBezTo>
                      <a:cubicBezTo>
                        <a:pt x="1" y="60"/>
                        <a:pt x="1" y="107"/>
                        <a:pt x="1" y="167"/>
                      </a:cubicBezTo>
                      <a:close/>
                    </a:path>
                  </a:pathLst>
                </a:custGeom>
                <a:solidFill>
                  <a:srgbClr val="FFCCB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" name="Google Shape;205;p27">
                  <a:extLst>
                    <a:ext uri="{FF2B5EF4-FFF2-40B4-BE49-F238E27FC236}">
                      <a16:creationId xmlns:a16="http://schemas.microsoft.com/office/drawing/2014/main" id="{2D66913A-6B32-408D-9609-6BD90A5F173C}"/>
                    </a:ext>
                  </a:extLst>
                </p:cNvPr>
                <p:cNvSpPr/>
                <p:nvPr/>
              </p:nvSpPr>
              <p:spPr>
                <a:xfrm>
                  <a:off x="7470281" y="4760405"/>
                  <a:ext cx="461" cy="120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" h="656" extrusionOk="0">
                      <a:moveTo>
                        <a:pt x="1" y="656"/>
                      </a:moveTo>
                      <a:cubicBezTo>
                        <a:pt x="13" y="429"/>
                        <a:pt x="13" y="215"/>
                        <a:pt x="25" y="1"/>
                      </a:cubicBezTo>
                      <a:cubicBezTo>
                        <a:pt x="13" y="215"/>
                        <a:pt x="13" y="429"/>
                        <a:pt x="1" y="656"/>
                      </a:cubicBezTo>
                      <a:close/>
                    </a:path>
                  </a:pathLst>
                </a:custGeom>
                <a:solidFill>
                  <a:srgbClr val="FFCCB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" name="Google Shape;206;p27">
                  <a:extLst>
                    <a:ext uri="{FF2B5EF4-FFF2-40B4-BE49-F238E27FC236}">
                      <a16:creationId xmlns:a16="http://schemas.microsoft.com/office/drawing/2014/main" id="{9A48F206-0DF4-4C04-B9FB-9316D9F913E7}"/>
                    </a:ext>
                  </a:extLst>
                </p:cNvPr>
                <p:cNvSpPr/>
                <p:nvPr/>
              </p:nvSpPr>
              <p:spPr>
                <a:xfrm>
                  <a:off x="7478856" y="4585428"/>
                  <a:ext cx="682" cy="129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" h="703" extrusionOk="0">
                      <a:moveTo>
                        <a:pt x="0" y="703"/>
                      </a:moveTo>
                      <a:cubicBezTo>
                        <a:pt x="12" y="477"/>
                        <a:pt x="24" y="239"/>
                        <a:pt x="36" y="0"/>
                      </a:cubicBezTo>
                      <a:cubicBezTo>
                        <a:pt x="24" y="239"/>
                        <a:pt x="12" y="477"/>
                        <a:pt x="0" y="703"/>
                      </a:cubicBezTo>
                      <a:close/>
                    </a:path>
                  </a:pathLst>
                </a:custGeom>
                <a:solidFill>
                  <a:srgbClr val="FFCCB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" name="Google Shape;207;p27">
                  <a:extLst>
                    <a:ext uri="{FF2B5EF4-FFF2-40B4-BE49-F238E27FC236}">
                      <a16:creationId xmlns:a16="http://schemas.microsoft.com/office/drawing/2014/main" id="{82621425-88B5-4491-9B82-3FB7D8438A9C}"/>
                    </a:ext>
                  </a:extLst>
                </p:cNvPr>
                <p:cNvSpPr/>
                <p:nvPr/>
              </p:nvSpPr>
              <p:spPr>
                <a:xfrm>
                  <a:off x="7527814" y="3788672"/>
                  <a:ext cx="240" cy="55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" h="299" extrusionOk="0">
                      <a:moveTo>
                        <a:pt x="0" y="298"/>
                      </a:moveTo>
                      <a:cubicBezTo>
                        <a:pt x="0" y="191"/>
                        <a:pt x="12" y="96"/>
                        <a:pt x="12" y="1"/>
                      </a:cubicBezTo>
                      <a:cubicBezTo>
                        <a:pt x="12" y="96"/>
                        <a:pt x="0" y="191"/>
                        <a:pt x="0" y="298"/>
                      </a:cubicBezTo>
                      <a:close/>
                    </a:path>
                  </a:pathLst>
                </a:custGeom>
                <a:solidFill>
                  <a:srgbClr val="FFCCB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" name="Google Shape;208;p27">
                  <a:extLst>
                    <a:ext uri="{FF2B5EF4-FFF2-40B4-BE49-F238E27FC236}">
                      <a16:creationId xmlns:a16="http://schemas.microsoft.com/office/drawing/2014/main" id="{4A9931F3-C20D-406C-A8B7-BD84B19D8D3E}"/>
                    </a:ext>
                  </a:extLst>
                </p:cNvPr>
                <p:cNvSpPr/>
                <p:nvPr/>
              </p:nvSpPr>
              <p:spPr>
                <a:xfrm>
                  <a:off x="7468972" y="4791845"/>
                  <a:ext cx="461" cy="11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" h="606" extrusionOk="0">
                      <a:moveTo>
                        <a:pt x="24" y="0"/>
                      </a:moveTo>
                      <a:cubicBezTo>
                        <a:pt x="12" y="202"/>
                        <a:pt x="1" y="392"/>
                        <a:pt x="1" y="606"/>
                      </a:cubicBezTo>
                      <a:cubicBezTo>
                        <a:pt x="1" y="404"/>
                        <a:pt x="12" y="202"/>
                        <a:pt x="24" y="0"/>
                      </a:cubicBezTo>
                      <a:close/>
                    </a:path>
                  </a:pathLst>
                </a:custGeom>
                <a:solidFill>
                  <a:srgbClr val="FFCCB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" name="Google Shape;209;p27">
                  <a:extLst>
                    <a:ext uri="{FF2B5EF4-FFF2-40B4-BE49-F238E27FC236}">
                      <a16:creationId xmlns:a16="http://schemas.microsoft.com/office/drawing/2014/main" id="{1682FFB6-E9A2-4C72-98C2-0B62FE399D39}"/>
                    </a:ext>
                  </a:extLst>
                </p:cNvPr>
                <p:cNvSpPr/>
                <p:nvPr/>
              </p:nvSpPr>
              <p:spPr>
                <a:xfrm>
                  <a:off x="7527372" y="3801635"/>
                  <a:ext cx="240" cy="44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" h="239" extrusionOk="0">
                      <a:moveTo>
                        <a:pt x="1" y="238"/>
                      </a:moveTo>
                      <a:cubicBezTo>
                        <a:pt x="1" y="155"/>
                        <a:pt x="13" y="84"/>
                        <a:pt x="13" y="0"/>
                      </a:cubicBezTo>
                      <a:cubicBezTo>
                        <a:pt x="13" y="84"/>
                        <a:pt x="1" y="155"/>
                        <a:pt x="1" y="238"/>
                      </a:cubicBezTo>
                      <a:close/>
                    </a:path>
                  </a:pathLst>
                </a:custGeom>
                <a:solidFill>
                  <a:srgbClr val="FFCCB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" name="Google Shape;210;p27">
                  <a:extLst>
                    <a:ext uri="{FF2B5EF4-FFF2-40B4-BE49-F238E27FC236}">
                      <a16:creationId xmlns:a16="http://schemas.microsoft.com/office/drawing/2014/main" id="{82D67B72-730C-435D-9EB5-1D81D106CCE1}"/>
                    </a:ext>
                  </a:extLst>
                </p:cNvPr>
                <p:cNvSpPr/>
                <p:nvPr/>
              </p:nvSpPr>
              <p:spPr>
                <a:xfrm>
                  <a:off x="7471609" y="4729444"/>
                  <a:ext cx="682" cy="129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" h="704" extrusionOk="0">
                      <a:moveTo>
                        <a:pt x="0" y="703"/>
                      </a:moveTo>
                      <a:cubicBezTo>
                        <a:pt x="12" y="465"/>
                        <a:pt x="24" y="239"/>
                        <a:pt x="36" y="1"/>
                      </a:cubicBezTo>
                      <a:cubicBezTo>
                        <a:pt x="24" y="239"/>
                        <a:pt x="12" y="465"/>
                        <a:pt x="0" y="703"/>
                      </a:cubicBezTo>
                      <a:close/>
                    </a:path>
                  </a:pathLst>
                </a:custGeom>
                <a:solidFill>
                  <a:srgbClr val="FFCCB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" name="Google Shape;211;p27">
                  <a:extLst>
                    <a:ext uri="{FF2B5EF4-FFF2-40B4-BE49-F238E27FC236}">
                      <a16:creationId xmlns:a16="http://schemas.microsoft.com/office/drawing/2014/main" id="{FFB3EB02-94D9-4940-BC28-197EF8380EC1}"/>
                    </a:ext>
                  </a:extLst>
                </p:cNvPr>
                <p:cNvSpPr/>
                <p:nvPr/>
              </p:nvSpPr>
              <p:spPr>
                <a:xfrm>
                  <a:off x="7472918" y="4699147"/>
                  <a:ext cx="682" cy="138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" h="751" extrusionOk="0">
                      <a:moveTo>
                        <a:pt x="1" y="751"/>
                      </a:moveTo>
                      <a:cubicBezTo>
                        <a:pt x="13" y="501"/>
                        <a:pt x="25" y="251"/>
                        <a:pt x="37" y="1"/>
                      </a:cubicBezTo>
                      <a:cubicBezTo>
                        <a:pt x="25" y="251"/>
                        <a:pt x="13" y="501"/>
                        <a:pt x="1" y="751"/>
                      </a:cubicBezTo>
                      <a:close/>
                    </a:path>
                  </a:pathLst>
                </a:custGeom>
                <a:solidFill>
                  <a:srgbClr val="FFCCB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" name="Google Shape;212;p27">
                  <a:extLst>
                    <a:ext uri="{FF2B5EF4-FFF2-40B4-BE49-F238E27FC236}">
                      <a16:creationId xmlns:a16="http://schemas.microsoft.com/office/drawing/2014/main" id="{6EDC21D7-2806-4C0B-859B-1C507ED924BA}"/>
                    </a:ext>
                  </a:extLst>
                </p:cNvPr>
                <p:cNvSpPr/>
                <p:nvPr/>
              </p:nvSpPr>
              <p:spPr>
                <a:xfrm>
                  <a:off x="7474467" y="4669957"/>
                  <a:ext cx="664" cy="138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" h="751" extrusionOk="0">
                      <a:moveTo>
                        <a:pt x="0" y="750"/>
                      </a:moveTo>
                      <a:cubicBezTo>
                        <a:pt x="12" y="500"/>
                        <a:pt x="24" y="250"/>
                        <a:pt x="36" y="0"/>
                      </a:cubicBezTo>
                      <a:cubicBezTo>
                        <a:pt x="24" y="250"/>
                        <a:pt x="12" y="500"/>
                        <a:pt x="0" y="750"/>
                      </a:cubicBezTo>
                      <a:close/>
                    </a:path>
                  </a:pathLst>
                </a:custGeom>
                <a:solidFill>
                  <a:srgbClr val="FFCCB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" name="Google Shape;213;p27">
                  <a:extLst>
                    <a:ext uri="{FF2B5EF4-FFF2-40B4-BE49-F238E27FC236}">
                      <a16:creationId xmlns:a16="http://schemas.microsoft.com/office/drawing/2014/main" id="{DA8D3411-A366-488E-BD21-AE85A34F27D5}"/>
                    </a:ext>
                  </a:extLst>
                </p:cNvPr>
                <p:cNvSpPr/>
                <p:nvPr/>
              </p:nvSpPr>
              <p:spPr>
                <a:xfrm>
                  <a:off x="7528478" y="3764092"/>
                  <a:ext cx="240" cy="54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" h="298" extrusionOk="0">
                      <a:moveTo>
                        <a:pt x="0" y="298"/>
                      </a:moveTo>
                      <a:cubicBezTo>
                        <a:pt x="12" y="191"/>
                        <a:pt x="12" y="96"/>
                        <a:pt x="12" y="0"/>
                      </a:cubicBezTo>
                      <a:cubicBezTo>
                        <a:pt x="12" y="96"/>
                        <a:pt x="12" y="191"/>
                        <a:pt x="0" y="298"/>
                      </a:cubicBezTo>
                      <a:close/>
                    </a:path>
                  </a:pathLst>
                </a:custGeom>
                <a:solidFill>
                  <a:srgbClr val="FFCCB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" name="Google Shape;214;p27">
                  <a:extLst>
                    <a:ext uri="{FF2B5EF4-FFF2-40B4-BE49-F238E27FC236}">
                      <a16:creationId xmlns:a16="http://schemas.microsoft.com/office/drawing/2014/main" id="{9CD35901-C533-4CF0-8BB0-25EE6D2E0940}"/>
                    </a:ext>
                  </a:extLst>
                </p:cNvPr>
                <p:cNvSpPr/>
                <p:nvPr/>
              </p:nvSpPr>
              <p:spPr>
                <a:xfrm>
                  <a:off x="7490049" y="4397266"/>
                  <a:ext cx="682" cy="125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" h="680" extrusionOk="0">
                      <a:moveTo>
                        <a:pt x="1" y="679"/>
                      </a:moveTo>
                      <a:cubicBezTo>
                        <a:pt x="12" y="453"/>
                        <a:pt x="24" y="227"/>
                        <a:pt x="36" y="1"/>
                      </a:cubicBezTo>
                      <a:cubicBezTo>
                        <a:pt x="24" y="227"/>
                        <a:pt x="12" y="453"/>
                        <a:pt x="1" y="679"/>
                      </a:cubicBezTo>
                      <a:close/>
                    </a:path>
                  </a:pathLst>
                </a:custGeom>
                <a:solidFill>
                  <a:srgbClr val="FFCCB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" name="Google Shape;215;p27">
                  <a:extLst>
                    <a:ext uri="{FF2B5EF4-FFF2-40B4-BE49-F238E27FC236}">
                      <a16:creationId xmlns:a16="http://schemas.microsoft.com/office/drawing/2014/main" id="{CA5087D6-FD20-4DAA-9FA6-211921DFEEB0}"/>
                    </a:ext>
                  </a:extLst>
                </p:cNvPr>
                <p:cNvSpPr/>
                <p:nvPr/>
              </p:nvSpPr>
              <p:spPr>
                <a:xfrm>
                  <a:off x="7491580" y="4371579"/>
                  <a:ext cx="682" cy="123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" h="668" extrusionOk="0">
                      <a:moveTo>
                        <a:pt x="1" y="668"/>
                      </a:moveTo>
                      <a:cubicBezTo>
                        <a:pt x="13" y="441"/>
                        <a:pt x="25" y="227"/>
                        <a:pt x="37" y="1"/>
                      </a:cubicBezTo>
                      <a:cubicBezTo>
                        <a:pt x="25" y="227"/>
                        <a:pt x="13" y="441"/>
                        <a:pt x="1" y="668"/>
                      </a:cubicBezTo>
                      <a:close/>
                    </a:path>
                  </a:pathLst>
                </a:custGeom>
                <a:solidFill>
                  <a:srgbClr val="FFCCB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" name="Google Shape;216;p27">
                  <a:extLst>
                    <a:ext uri="{FF2B5EF4-FFF2-40B4-BE49-F238E27FC236}">
                      <a16:creationId xmlns:a16="http://schemas.microsoft.com/office/drawing/2014/main" id="{08756D15-2F48-4246-B497-2452DB8439DD}"/>
                    </a:ext>
                  </a:extLst>
                </p:cNvPr>
                <p:cNvSpPr/>
                <p:nvPr/>
              </p:nvSpPr>
              <p:spPr>
                <a:xfrm>
                  <a:off x="7524956" y="3850815"/>
                  <a:ext cx="461" cy="66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" h="358" extrusionOk="0">
                      <a:moveTo>
                        <a:pt x="1" y="357"/>
                      </a:moveTo>
                      <a:cubicBezTo>
                        <a:pt x="13" y="238"/>
                        <a:pt x="13" y="119"/>
                        <a:pt x="24" y="0"/>
                      </a:cubicBezTo>
                      <a:cubicBezTo>
                        <a:pt x="13" y="119"/>
                        <a:pt x="13" y="238"/>
                        <a:pt x="1" y="357"/>
                      </a:cubicBezTo>
                      <a:close/>
                    </a:path>
                  </a:pathLst>
                </a:custGeom>
                <a:solidFill>
                  <a:srgbClr val="FFCCB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" name="Google Shape;217;p27">
                  <a:extLst>
                    <a:ext uri="{FF2B5EF4-FFF2-40B4-BE49-F238E27FC236}">
                      <a16:creationId xmlns:a16="http://schemas.microsoft.com/office/drawing/2014/main" id="{E1A6B108-6881-4718-B247-596006114C5C}"/>
                    </a:ext>
                  </a:extLst>
                </p:cNvPr>
                <p:cNvSpPr/>
                <p:nvPr/>
              </p:nvSpPr>
              <p:spPr>
                <a:xfrm>
                  <a:off x="7494659" y="4321311"/>
                  <a:ext cx="682" cy="11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" h="644" extrusionOk="0">
                      <a:moveTo>
                        <a:pt x="1" y="643"/>
                      </a:moveTo>
                      <a:cubicBezTo>
                        <a:pt x="12" y="429"/>
                        <a:pt x="24" y="215"/>
                        <a:pt x="36" y="0"/>
                      </a:cubicBezTo>
                      <a:cubicBezTo>
                        <a:pt x="24" y="215"/>
                        <a:pt x="12" y="429"/>
                        <a:pt x="1" y="643"/>
                      </a:cubicBezTo>
                      <a:close/>
                    </a:path>
                  </a:pathLst>
                </a:custGeom>
                <a:solidFill>
                  <a:srgbClr val="FFCCB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" name="Google Shape;218;p27">
                  <a:extLst>
                    <a:ext uri="{FF2B5EF4-FFF2-40B4-BE49-F238E27FC236}">
                      <a16:creationId xmlns:a16="http://schemas.microsoft.com/office/drawing/2014/main" id="{68A322FA-CCFE-4743-BD9B-8E37144A3102}"/>
                    </a:ext>
                  </a:extLst>
                </p:cNvPr>
                <p:cNvSpPr/>
                <p:nvPr/>
              </p:nvSpPr>
              <p:spPr>
                <a:xfrm>
                  <a:off x="7523425" y="3638073"/>
                  <a:ext cx="664" cy="28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" h="155" extrusionOk="0">
                      <a:moveTo>
                        <a:pt x="36" y="155"/>
                      </a:moveTo>
                      <a:cubicBezTo>
                        <a:pt x="24" y="107"/>
                        <a:pt x="12" y="48"/>
                        <a:pt x="0" y="0"/>
                      </a:cubicBezTo>
                      <a:cubicBezTo>
                        <a:pt x="12" y="48"/>
                        <a:pt x="24" y="107"/>
                        <a:pt x="36" y="155"/>
                      </a:cubicBezTo>
                      <a:close/>
                    </a:path>
                  </a:pathLst>
                </a:custGeom>
                <a:solidFill>
                  <a:srgbClr val="FFCCB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" name="Google Shape;219;p27">
                  <a:extLst>
                    <a:ext uri="{FF2B5EF4-FFF2-40B4-BE49-F238E27FC236}">
                      <a16:creationId xmlns:a16="http://schemas.microsoft.com/office/drawing/2014/main" id="{C5B4DFEF-0086-4E41-8EF5-EF1FA2C30146}"/>
                    </a:ext>
                  </a:extLst>
                </p:cNvPr>
                <p:cNvSpPr/>
                <p:nvPr/>
              </p:nvSpPr>
              <p:spPr>
                <a:xfrm>
                  <a:off x="7524513" y="3644213"/>
                  <a:ext cx="461" cy="33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" h="180" extrusionOk="0">
                      <a:moveTo>
                        <a:pt x="25" y="179"/>
                      </a:moveTo>
                      <a:cubicBezTo>
                        <a:pt x="13" y="120"/>
                        <a:pt x="13" y="60"/>
                        <a:pt x="1" y="0"/>
                      </a:cubicBezTo>
                      <a:cubicBezTo>
                        <a:pt x="13" y="60"/>
                        <a:pt x="13" y="120"/>
                        <a:pt x="25" y="179"/>
                      </a:cubicBezTo>
                      <a:close/>
                    </a:path>
                  </a:pathLst>
                </a:custGeom>
                <a:solidFill>
                  <a:srgbClr val="FFCCB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" name="Google Shape;220;p27">
                  <a:extLst>
                    <a:ext uri="{FF2B5EF4-FFF2-40B4-BE49-F238E27FC236}">
                      <a16:creationId xmlns:a16="http://schemas.microsoft.com/office/drawing/2014/main" id="{9A3C295F-93D1-4EB8-BE6B-C02D8EB60A90}"/>
                    </a:ext>
                  </a:extLst>
                </p:cNvPr>
                <p:cNvSpPr/>
                <p:nvPr/>
              </p:nvSpPr>
              <p:spPr>
                <a:xfrm>
                  <a:off x="7493129" y="4346335"/>
                  <a:ext cx="664" cy="11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" h="644" extrusionOk="0">
                      <a:moveTo>
                        <a:pt x="0" y="644"/>
                      </a:moveTo>
                      <a:cubicBezTo>
                        <a:pt x="12" y="429"/>
                        <a:pt x="24" y="215"/>
                        <a:pt x="36" y="1"/>
                      </a:cubicBezTo>
                      <a:cubicBezTo>
                        <a:pt x="24" y="215"/>
                        <a:pt x="12" y="429"/>
                        <a:pt x="0" y="644"/>
                      </a:cubicBezTo>
                      <a:close/>
                    </a:path>
                  </a:pathLst>
                </a:custGeom>
                <a:solidFill>
                  <a:srgbClr val="FFCCB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" name="Google Shape;221;p27">
                  <a:extLst>
                    <a:ext uri="{FF2B5EF4-FFF2-40B4-BE49-F238E27FC236}">
                      <a16:creationId xmlns:a16="http://schemas.microsoft.com/office/drawing/2014/main" id="{E05C89A2-3EBC-47C3-9382-6007C6FA295B}"/>
                    </a:ext>
                  </a:extLst>
                </p:cNvPr>
                <p:cNvSpPr/>
                <p:nvPr/>
              </p:nvSpPr>
              <p:spPr>
                <a:xfrm>
                  <a:off x="7522319" y="3632135"/>
                  <a:ext cx="682" cy="26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" h="144" extrusionOk="0">
                      <a:moveTo>
                        <a:pt x="36" y="144"/>
                      </a:moveTo>
                      <a:cubicBezTo>
                        <a:pt x="25" y="96"/>
                        <a:pt x="13" y="48"/>
                        <a:pt x="1" y="1"/>
                      </a:cubicBezTo>
                      <a:cubicBezTo>
                        <a:pt x="13" y="48"/>
                        <a:pt x="25" y="96"/>
                        <a:pt x="36" y="144"/>
                      </a:cubicBezTo>
                      <a:close/>
                    </a:path>
                  </a:pathLst>
                </a:custGeom>
                <a:solidFill>
                  <a:srgbClr val="FFCCB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" name="Google Shape;222;p27">
                  <a:extLst>
                    <a:ext uri="{FF2B5EF4-FFF2-40B4-BE49-F238E27FC236}">
                      <a16:creationId xmlns:a16="http://schemas.microsoft.com/office/drawing/2014/main" id="{73B14A39-CF78-4693-85B9-6F01D64C5637}"/>
                    </a:ext>
                  </a:extLst>
                </p:cNvPr>
                <p:cNvSpPr/>
                <p:nvPr/>
              </p:nvSpPr>
              <p:spPr>
                <a:xfrm>
                  <a:off x="7480387" y="4557768"/>
                  <a:ext cx="682" cy="134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" h="727" extrusionOk="0">
                      <a:moveTo>
                        <a:pt x="1" y="727"/>
                      </a:moveTo>
                      <a:cubicBezTo>
                        <a:pt x="13" y="477"/>
                        <a:pt x="24" y="238"/>
                        <a:pt x="36" y="0"/>
                      </a:cubicBezTo>
                      <a:cubicBezTo>
                        <a:pt x="24" y="238"/>
                        <a:pt x="13" y="477"/>
                        <a:pt x="1" y="727"/>
                      </a:cubicBezTo>
                      <a:close/>
                    </a:path>
                  </a:pathLst>
                </a:custGeom>
                <a:solidFill>
                  <a:srgbClr val="FFCCB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" name="Google Shape;223;p27">
                  <a:extLst>
                    <a:ext uri="{FF2B5EF4-FFF2-40B4-BE49-F238E27FC236}">
                      <a16:creationId xmlns:a16="http://schemas.microsoft.com/office/drawing/2014/main" id="{D418DE36-9D42-4BF0-8DB0-5CAE37F96DE8}"/>
                    </a:ext>
                  </a:extLst>
                </p:cNvPr>
                <p:cNvSpPr/>
                <p:nvPr/>
              </p:nvSpPr>
              <p:spPr>
                <a:xfrm>
                  <a:off x="7488519" y="4423617"/>
                  <a:ext cx="664" cy="123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" h="668" extrusionOk="0">
                      <a:moveTo>
                        <a:pt x="0" y="667"/>
                      </a:moveTo>
                      <a:cubicBezTo>
                        <a:pt x="12" y="441"/>
                        <a:pt x="24" y="215"/>
                        <a:pt x="36" y="1"/>
                      </a:cubicBezTo>
                      <a:cubicBezTo>
                        <a:pt x="24" y="215"/>
                        <a:pt x="12" y="441"/>
                        <a:pt x="0" y="667"/>
                      </a:cubicBezTo>
                      <a:close/>
                    </a:path>
                  </a:pathLst>
                </a:custGeom>
                <a:solidFill>
                  <a:srgbClr val="FFCCB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" name="Google Shape;224;p27">
                  <a:extLst>
                    <a:ext uri="{FF2B5EF4-FFF2-40B4-BE49-F238E27FC236}">
                      <a16:creationId xmlns:a16="http://schemas.microsoft.com/office/drawing/2014/main" id="{81735013-2FD9-4708-9FC2-58070E002013}"/>
                    </a:ext>
                  </a:extLst>
                </p:cNvPr>
                <p:cNvSpPr/>
                <p:nvPr/>
              </p:nvSpPr>
              <p:spPr>
                <a:xfrm>
                  <a:off x="7486970" y="4449967"/>
                  <a:ext cx="682" cy="129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" h="703" extrusionOk="0">
                      <a:moveTo>
                        <a:pt x="1" y="703"/>
                      </a:moveTo>
                      <a:cubicBezTo>
                        <a:pt x="13" y="465"/>
                        <a:pt x="25" y="238"/>
                        <a:pt x="37" y="0"/>
                      </a:cubicBezTo>
                      <a:cubicBezTo>
                        <a:pt x="25" y="238"/>
                        <a:pt x="13" y="465"/>
                        <a:pt x="1" y="703"/>
                      </a:cubicBezTo>
                      <a:close/>
                    </a:path>
                  </a:pathLst>
                </a:custGeom>
                <a:solidFill>
                  <a:srgbClr val="FFCCB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" name="Google Shape;225;p27">
                  <a:extLst>
                    <a:ext uri="{FF2B5EF4-FFF2-40B4-BE49-F238E27FC236}">
                      <a16:creationId xmlns:a16="http://schemas.microsoft.com/office/drawing/2014/main" id="{1E55166E-CED5-4664-8ED4-4D87F8F3B956}"/>
                    </a:ext>
                  </a:extLst>
                </p:cNvPr>
                <p:cNvSpPr/>
                <p:nvPr/>
              </p:nvSpPr>
              <p:spPr>
                <a:xfrm>
                  <a:off x="7525841" y="3836985"/>
                  <a:ext cx="240" cy="57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" h="310" extrusionOk="0">
                      <a:moveTo>
                        <a:pt x="0" y="310"/>
                      </a:moveTo>
                      <a:cubicBezTo>
                        <a:pt x="0" y="203"/>
                        <a:pt x="0" y="107"/>
                        <a:pt x="12" y="0"/>
                      </a:cubicBezTo>
                      <a:cubicBezTo>
                        <a:pt x="0" y="107"/>
                        <a:pt x="0" y="203"/>
                        <a:pt x="0" y="310"/>
                      </a:cubicBezTo>
                      <a:close/>
                    </a:path>
                  </a:pathLst>
                </a:custGeom>
                <a:solidFill>
                  <a:srgbClr val="FFCCB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" name="Google Shape;226;p27">
                  <a:extLst>
                    <a:ext uri="{FF2B5EF4-FFF2-40B4-BE49-F238E27FC236}">
                      <a16:creationId xmlns:a16="http://schemas.microsoft.com/office/drawing/2014/main" id="{D2A81816-D7F1-4C6E-837D-8CAD9F695E35}"/>
                    </a:ext>
                  </a:extLst>
                </p:cNvPr>
                <p:cNvSpPr/>
                <p:nvPr/>
              </p:nvSpPr>
              <p:spPr>
                <a:xfrm>
                  <a:off x="7299472" y="2906945"/>
                  <a:ext cx="646820" cy="19285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077" h="104586" extrusionOk="0">
                      <a:moveTo>
                        <a:pt x="17350" y="1"/>
                      </a:moveTo>
                      <a:cubicBezTo>
                        <a:pt x="15907" y="1"/>
                        <a:pt x="15419" y="1326"/>
                        <a:pt x="15396" y="2430"/>
                      </a:cubicBezTo>
                      <a:cubicBezTo>
                        <a:pt x="15372" y="3549"/>
                        <a:pt x="15348" y="5359"/>
                        <a:pt x="15229" y="6431"/>
                      </a:cubicBezTo>
                      <a:cubicBezTo>
                        <a:pt x="15098" y="7502"/>
                        <a:pt x="14979" y="10526"/>
                        <a:pt x="15003" y="11920"/>
                      </a:cubicBezTo>
                      <a:cubicBezTo>
                        <a:pt x="15015" y="13324"/>
                        <a:pt x="15503" y="17242"/>
                        <a:pt x="14467" y="17313"/>
                      </a:cubicBezTo>
                      <a:cubicBezTo>
                        <a:pt x="14459" y="17314"/>
                        <a:pt x="14452" y="17314"/>
                        <a:pt x="14444" y="17314"/>
                      </a:cubicBezTo>
                      <a:cubicBezTo>
                        <a:pt x="13415" y="17314"/>
                        <a:pt x="12286" y="12507"/>
                        <a:pt x="11931" y="11479"/>
                      </a:cubicBezTo>
                      <a:cubicBezTo>
                        <a:pt x="11586" y="10443"/>
                        <a:pt x="11026" y="8205"/>
                        <a:pt x="10681" y="7312"/>
                      </a:cubicBezTo>
                      <a:cubicBezTo>
                        <a:pt x="10347" y="6478"/>
                        <a:pt x="9827" y="3042"/>
                        <a:pt x="8085" y="3042"/>
                      </a:cubicBezTo>
                      <a:cubicBezTo>
                        <a:pt x="7961" y="3042"/>
                        <a:pt x="7830" y="3060"/>
                        <a:pt x="7692" y="3097"/>
                      </a:cubicBezTo>
                      <a:cubicBezTo>
                        <a:pt x="5633" y="3657"/>
                        <a:pt x="6240" y="5669"/>
                        <a:pt x="6537" y="6895"/>
                      </a:cubicBezTo>
                      <a:cubicBezTo>
                        <a:pt x="6835" y="8110"/>
                        <a:pt x="7990" y="12658"/>
                        <a:pt x="8371" y="14432"/>
                      </a:cubicBezTo>
                      <a:cubicBezTo>
                        <a:pt x="8752" y="16206"/>
                        <a:pt x="10395" y="21885"/>
                        <a:pt x="9657" y="23873"/>
                      </a:cubicBezTo>
                      <a:cubicBezTo>
                        <a:pt x="9323" y="24772"/>
                        <a:pt x="9067" y="25126"/>
                        <a:pt x="8803" y="25126"/>
                      </a:cubicBezTo>
                      <a:cubicBezTo>
                        <a:pt x="8605" y="25126"/>
                        <a:pt x="8401" y="24928"/>
                        <a:pt x="8157" y="24612"/>
                      </a:cubicBezTo>
                      <a:lnTo>
                        <a:pt x="8145" y="24612"/>
                      </a:lnTo>
                      <a:cubicBezTo>
                        <a:pt x="8002" y="24409"/>
                        <a:pt x="7835" y="24183"/>
                        <a:pt x="7657" y="23921"/>
                      </a:cubicBezTo>
                      <a:cubicBezTo>
                        <a:pt x="7502" y="23707"/>
                        <a:pt x="7359" y="23469"/>
                        <a:pt x="7204" y="23230"/>
                      </a:cubicBezTo>
                      <a:cubicBezTo>
                        <a:pt x="6645" y="22349"/>
                        <a:pt x="6049" y="21290"/>
                        <a:pt x="5287" y="20421"/>
                      </a:cubicBezTo>
                      <a:cubicBezTo>
                        <a:pt x="5133" y="20230"/>
                        <a:pt x="4966" y="20051"/>
                        <a:pt x="4787" y="19897"/>
                      </a:cubicBezTo>
                      <a:cubicBezTo>
                        <a:pt x="4609" y="19730"/>
                        <a:pt x="4430" y="19575"/>
                        <a:pt x="4240" y="19444"/>
                      </a:cubicBezTo>
                      <a:cubicBezTo>
                        <a:pt x="4037" y="19301"/>
                        <a:pt x="3799" y="19147"/>
                        <a:pt x="3525" y="19016"/>
                      </a:cubicBezTo>
                      <a:cubicBezTo>
                        <a:pt x="3466" y="18980"/>
                        <a:pt x="3406" y="18956"/>
                        <a:pt x="3347" y="18920"/>
                      </a:cubicBezTo>
                      <a:cubicBezTo>
                        <a:pt x="2803" y="18663"/>
                        <a:pt x="2166" y="18454"/>
                        <a:pt x="1578" y="18454"/>
                      </a:cubicBezTo>
                      <a:cubicBezTo>
                        <a:pt x="1161" y="18454"/>
                        <a:pt x="769" y="18558"/>
                        <a:pt x="453" y="18825"/>
                      </a:cubicBezTo>
                      <a:cubicBezTo>
                        <a:pt x="132" y="19087"/>
                        <a:pt x="1" y="19313"/>
                        <a:pt x="13" y="19539"/>
                      </a:cubicBezTo>
                      <a:cubicBezTo>
                        <a:pt x="13" y="19587"/>
                        <a:pt x="25" y="19623"/>
                        <a:pt x="37" y="19670"/>
                      </a:cubicBezTo>
                      <a:cubicBezTo>
                        <a:pt x="49" y="19730"/>
                        <a:pt x="72" y="19801"/>
                        <a:pt x="108" y="19861"/>
                      </a:cubicBezTo>
                      <a:cubicBezTo>
                        <a:pt x="132" y="19909"/>
                        <a:pt x="156" y="19956"/>
                        <a:pt x="191" y="20004"/>
                      </a:cubicBezTo>
                      <a:cubicBezTo>
                        <a:pt x="203" y="20016"/>
                        <a:pt x="227" y="20040"/>
                        <a:pt x="239" y="20063"/>
                      </a:cubicBezTo>
                      <a:cubicBezTo>
                        <a:pt x="465" y="20385"/>
                        <a:pt x="822" y="20730"/>
                        <a:pt x="1096" y="21206"/>
                      </a:cubicBezTo>
                      <a:cubicBezTo>
                        <a:pt x="1584" y="22064"/>
                        <a:pt x="2537" y="24171"/>
                        <a:pt x="3311" y="25552"/>
                      </a:cubicBezTo>
                      <a:cubicBezTo>
                        <a:pt x="3370" y="25635"/>
                        <a:pt x="3418" y="25719"/>
                        <a:pt x="3466" y="25802"/>
                      </a:cubicBezTo>
                      <a:cubicBezTo>
                        <a:pt x="3525" y="25897"/>
                        <a:pt x="3585" y="25993"/>
                        <a:pt x="3632" y="26088"/>
                      </a:cubicBezTo>
                      <a:cubicBezTo>
                        <a:pt x="3739" y="26243"/>
                        <a:pt x="3835" y="26374"/>
                        <a:pt x="3918" y="26493"/>
                      </a:cubicBezTo>
                      <a:cubicBezTo>
                        <a:pt x="4001" y="26600"/>
                        <a:pt x="4073" y="26707"/>
                        <a:pt x="4144" y="26826"/>
                      </a:cubicBezTo>
                      <a:cubicBezTo>
                        <a:pt x="4180" y="26886"/>
                        <a:pt x="4216" y="26957"/>
                        <a:pt x="4251" y="27017"/>
                      </a:cubicBezTo>
                      <a:cubicBezTo>
                        <a:pt x="4287" y="27100"/>
                        <a:pt x="4323" y="27171"/>
                        <a:pt x="4359" y="27243"/>
                      </a:cubicBezTo>
                      <a:cubicBezTo>
                        <a:pt x="4454" y="27445"/>
                        <a:pt x="4537" y="27660"/>
                        <a:pt x="4609" y="27874"/>
                      </a:cubicBezTo>
                      <a:cubicBezTo>
                        <a:pt x="4632" y="27957"/>
                        <a:pt x="4668" y="28041"/>
                        <a:pt x="4692" y="28124"/>
                      </a:cubicBezTo>
                      <a:cubicBezTo>
                        <a:pt x="4847" y="28624"/>
                        <a:pt x="4978" y="29136"/>
                        <a:pt x="5109" y="29553"/>
                      </a:cubicBezTo>
                      <a:cubicBezTo>
                        <a:pt x="5180" y="29767"/>
                        <a:pt x="5252" y="29946"/>
                        <a:pt x="5323" y="30112"/>
                      </a:cubicBezTo>
                      <a:cubicBezTo>
                        <a:pt x="5740" y="30922"/>
                        <a:pt x="6383" y="31791"/>
                        <a:pt x="7026" y="32601"/>
                      </a:cubicBezTo>
                      <a:cubicBezTo>
                        <a:pt x="7121" y="32732"/>
                        <a:pt x="7216" y="32851"/>
                        <a:pt x="7311" y="32958"/>
                      </a:cubicBezTo>
                      <a:cubicBezTo>
                        <a:pt x="7442" y="33136"/>
                        <a:pt x="7585" y="33315"/>
                        <a:pt x="7728" y="33482"/>
                      </a:cubicBezTo>
                      <a:cubicBezTo>
                        <a:pt x="8097" y="33946"/>
                        <a:pt x="8431" y="34363"/>
                        <a:pt x="8669" y="34696"/>
                      </a:cubicBezTo>
                      <a:cubicBezTo>
                        <a:pt x="8764" y="34839"/>
                        <a:pt x="8883" y="34982"/>
                        <a:pt x="9014" y="35137"/>
                      </a:cubicBezTo>
                      <a:cubicBezTo>
                        <a:pt x="9109" y="35244"/>
                        <a:pt x="9204" y="35363"/>
                        <a:pt x="9312" y="35482"/>
                      </a:cubicBezTo>
                      <a:cubicBezTo>
                        <a:pt x="9383" y="35553"/>
                        <a:pt x="9454" y="35637"/>
                        <a:pt x="9538" y="35720"/>
                      </a:cubicBezTo>
                      <a:cubicBezTo>
                        <a:pt x="9609" y="35791"/>
                        <a:pt x="9681" y="35875"/>
                        <a:pt x="9764" y="35958"/>
                      </a:cubicBezTo>
                      <a:cubicBezTo>
                        <a:pt x="10574" y="36804"/>
                        <a:pt x="11479" y="37673"/>
                        <a:pt x="11717" y="38173"/>
                      </a:cubicBezTo>
                      <a:cubicBezTo>
                        <a:pt x="11800" y="38339"/>
                        <a:pt x="11871" y="38518"/>
                        <a:pt x="11931" y="38732"/>
                      </a:cubicBezTo>
                      <a:cubicBezTo>
                        <a:pt x="11943" y="38780"/>
                        <a:pt x="11967" y="38839"/>
                        <a:pt x="11979" y="38887"/>
                      </a:cubicBezTo>
                      <a:cubicBezTo>
                        <a:pt x="11991" y="38935"/>
                        <a:pt x="12002" y="38994"/>
                        <a:pt x="12014" y="39042"/>
                      </a:cubicBezTo>
                      <a:cubicBezTo>
                        <a:pt x="12026" y="39078"/>
                        <a:pt x="12038" y="39125"/>
                        <a:pt x="12050" y="39173"/>
                      </a:cubicBezTo>
                      <a:cubicBezTo>
                        <a:pt x="12062" y="39220"/>
                        <a:pt x="12074" y="39280"/>
                        <a:pt x="12086" y="39328"/>
                      </a:cubicBezTo>
                      <a:cubicBezTo>
                        <a:pt x="12098" y="39375"/>
                        <a:pt x="12110" y="39423"/>
                        <a:pt x="12121" y="39482"/>
                      </a:cubicBezTo>
                      <a:cubicBezTo>
                        <a:pt x="12121" y="39530"/>
                        <a:pt x="12133" y="39590"/>
                        <a:pt x="12145" y="39649"/>
                      </a:cubicBezTo>
                      <a:cubicBezTo>
                        <a:pt x="12157" y="39697"/>
                        <a:pt x="12169" y="39756"/>
                        <a:pt x="12181" y="39804"/>
                      </a:cubicBezTo>
                      <a:cubicBezTo>
                        <a:pt x="12181" y="39863"/>
                        <a:pt x="12193" y="39923"/>
                        <a:pt x="12205" y="39982"/>
                      </a:cubicBezTo>
                      <a:cubicBezTo>
                        <a:pt x="12217" y="40042"/>
                        <a:pt x="12217" y="40102"/>
                        <a:pt x="12229" y="40161"/>
                      </a:cubicBezTo>
                      <a:cubicBezTo>
                        <a:pt x="12241" y="40221"/>
                        <a:pt x="12241" y="40280"/>
                        <a:pt x="12252" y="40352"/>
                      </a:cubicBezTo>
                      <a:cubicBezTo>
                        <a:pt x="12264" y="40411"/>
                        <a:pt x="12264" y="40471"/>
                        <a:pt x="12276" y="40530"/>
                      </a:cubicBezTo>
                      <a:cubicBezTo>
                        <a:pt x="12288" y="40602"/>
                        <a:pt x="12288" y="40661"/>
                        <a:pt x="12300" y="40733"/>
                      </a:cubicBezTo>
                      <a:cubicBezTo>
                        <a:pt x="12300" y="40792"/>
                        <a:pt x="12312" y="40864"/>
                        <a:pt x="12312" y="40923"/>
                      </a:cubicBezTo>
                      <a:cubicBezTo>
                        <a:pt x="12324" y="40995"/>
                        <a:pt x="12336" y="41066"/>
                        <a:pt x="12336" y="41137"/>
                      </a:cubicBezTo>
                      <a:cubicBezTo>
                        <a:pt x="12348" y="41209"/>
                        <a:pt x="12348" y="41280"/>
                        <a:pt x="12348" y="41352"/>
                      </a:cubicBezTo>
                      <a:cubicBezTo>
                        <a:pt x="12360" y="41423"/>
                        <a:pt x="12360" y="41495"/>
                        <a:pt x="12372" y="41578"/>
                      </a:cubicBezTo>
                      <a:cubicBezTo>
                        <a:pt x="12372" y="41649"/>
                        <a:pt x="12383" y="41721"/>
                        <a:pt x="12383" y="41792"/>
                      </a:cubicBezTo>
                      <a:cubicBezTo>
                        <a:pt x="12383" y="41864"/>
                        <a:pt x="12395" y="41947"/>
                        <a:pt x="12395" y="42030"/>
                      </a:cubicBezTo>
                      <a:cubicBezTo>
                        <a:pt x="12395" y="42102"/>
                        <a:pt x="12407" y="42173"/>
                        <a:pt x="12407" y="42257"/>
                      </a:cubicBezTo>
                      <a:cubicBezTo>
                        <a:pt x="12407" y="42340"/>
                        <a:pt x="12419" y="42423"/>
                        <a:pt x="12419" y="42507"/>
                      </a:cubicBezTo>
                      <a:cubicBezTo>
                        <a:pt x="12419" y="42578"/>
                        <a:pt x="12419" y="42661"/>
                        <a:pt x="12431" y="42745"/>
                      </a:cubicBezTo>
                      <a:cubicBezTo>
                        <a:pt x="12431" y="42828"/>
                        <a:pt x="12431" y="42911"/>
                        <a:pt x="12431" y="43007"/>
                      </a:cubicBezTo>
                      <a:lnTo>
                        <a:pt x="12431" y="45519"/>
                      </a:lnTo>
                      <a:cubicBezTo>
                        <a:pt x="12431" y="45626"/>
                        <a:pt x="12443" y="45733"/>
                        <a:pt x="12431" y="45840"/>
                      </a:cubicBezTo>
                      <a:cubicBezTo>
                        <a:pt x="12431" y="45936"/>
                        <a:pt x="12431" y="46043"/>
                        <a:pt x="12431" y="46138"/>
                      </a:cubicBezTo>
                      <a:cubicBezTo>
                        <a:pt x="12431" y="46257"/>
                        <a:pt x="12431" y="46364"/>
                        <a:pt x="12431" y="46483"/>
                      </a:cubicBezTo>
                      <a:cubicBezTo>
                        <a:pt x="12431" y="46579"/>
                        <a:pt x="12419" y="46674"/>
                        <a:pt x="12419" y="46781"/>
                      </a:cubicBezTo>
                      <a:cubicBezTo>
                        <a:pt x="12419" y="46900"/>
                        <a:pt x="12419" y="47019"/>
                        <a:pt x="12419" y="47138"/>
                      </a:cubicBezTo>
                      <a:cubicBezTo>
                        <a:pt x="12407" y="47233"/>
                        <a:pt x="12407" y="47341"/>
                        <a:pt x="12407" y="47448"/>
                      </a:cubicBezTo>
                      <a:cubicBezTo>
                        <a:pt x="12395" y="47567"/>
                        <a:pt x="12395" y="47698"/>
                        <a:pt x="12395" y="47817"/>
                      </a:cubicBezTo>
                      <a:cubicBezTo>
                        <a:pt x="12395" y="47912"/>
                        <a:pt x="12383" y="48007"/>
                        <a:pt x="12383" y="48114"/>
                      </a:cubicBezTo>
                      <a:cubicBezTo>
                        <a:pt x="12383" y="48245"/>
                        <a:pt x="12372" y="48388"/>
                        <a:pt x="12372" y="48519"/>
                      </a:cubicBezTo>
                      <a:cubicBezTo>
                        <a:pt x="12372" y="48603"/>
                        <a:pt x="12360" y="48674"/>
                        <a:pt x="12360" y="48757"/>
                      </a:cubicBezTo>
                      <a:cubicBezTo>
                        <a:pt x="12348" y="49103"/>
                        <a:pt x="12336" y="49448"/>
                        <a:pt x="12312" y="49805"/>
                      </a:cubicBezTo>
                      <a:cubicBezTo>
                        <a:pt x="12312" y="49865"/>
                        <a:pt x="12312" y="49912"/>
                        <a:pt x="12312" y="49972"/>
                      </a:cubicBezTo>
                      <a:cubicBezTo>
                        <a:pt x="12300" y="50127"/>
                        <a:pt x="12288" y="50281"/>
                        <a:pt x="12288" y="50436"/>
                      </a:cubicBezTo>
                      <a:cubicBezTo>
                        <a:pt x="12276" y="50543"/>
                        <a:pt x="12276" y="50639"/>
                        <a:pt x="12276" y="50746"/>
                      </a:cubicBezTo>
                      <a:cubicBezTo>
                        <a:pt x="12264" y="50889"/>
                        <a:pt x="12252" y="51043"/>
                        <a:pt x="12252" y="51186"/>
                      </a:cubicBezTo>
                      <a:cubicBezTo>
                        <a:pt x="12241" y="51305"/>
                        <a:pt x="12241" y="51424"/>
                        <a:pt x="12229" y="51543"/>
                      </a:cubicBezTo>
                      <a:cubicBezTo>
                        <a:pt x="12229" y="51698"/>
                        <a:pt x="12217" y="51853"/>
                        <a:pt x="12205" y="52008"/>
                      </a:cubicBezTo>
                      <a:cubicBezTo>
                        <a:pt x="12205" y="52127"/>
                        <a:pt x="12193" y="52234"/>
                        <a:pt x="12193" y="52353"/>
                      </a:cubicBezTo>
                      <a:cubicBezTo>
                        <a:pt x="12181" y="52508"/>
                        <a:pt x="12169" y="52663"/>
                        <a:pt x="12169" y="52817"/>
                      </a:cubicBezTo>
                      <a:cubicBezTo>
                        <a:pt x="12157" y="52948"/>
                        <a:pt x="12145" y="53067"/>
                        <a:pt x="12145" y="53198"/>
                      </a:cubicBezTo>
                      <a:cubicBezTo>
                        <a:pt x="12133" y="53353"/>
                        <a:pt x="12121" y="53508"/>
                        <a:pt x="12121" y="53663"/>
                      </a:cubicBezTo>
                      <a:cubicBezTo>
                        <a:pt x="12110" y="53794"/>
                        <a:pt x="12098" y="53925"/>
                        <a:pt x="12098" y="54056"/>
                      </a:cubicBezTo>
                      <a:cubicBezTo>
                        <a:pt x="12086" y="54210"/>
                        <a:pt x="12074" y="54377"/>
                        <a:pt x="12062" y="54544"/>
                      </a:cubicBezTo>
                      <a:cubicBezTo>
                        <a:pt x="12062" y="54675"/>
                        <a:pt x="12050" y="54806"/>
                        <a:pt x="12038" y="54949"/>
                      </a:cubicBezTo>
                      <a:cubicBezTo>
                        <a:pt x="12026" y="55103"/>
                        <a:pt x="12026" y="55258"/>
                        <a:pt x="12014" y="55425"/>
                      </a:cubicBezTo>
                      <a:cubicBezTo>
                        <a:pt x="12002" y="55568"/>
                        <a:pt x="11991" y="55711"/>
                        <a:pt x="11991" y="55853"/>
                      </a:cubicBezTo>
                      <a:cubicBezTo>
                        <a:pt x="11979" y="56020"/>
                        <a:pt x="11967" y="56187"/>
                        <a:pt x="11955" y="56354"/>
                      </a:cubicBezTo>
                      <a:cubicBezTo>
                        <a:pt x="11943" y="56496"/>
                        <a:pt x="11943" y="56639"/>
                        <a:pt x="11931" y="56782"/>
                      </a:cubicBezTo>
                      <a:cubicBezTo>
                        <a:pt x="11919" y="56949"/>
                        <a:pt x="11907" y="57127"/>
                        <a:pt x="11895" y="57306"/>
                      </a:cubicBezTo>
                      <a:cubicBezTo>
                        <a:pt x="11883" y="57449"/>
                        <a:pt x="11883" y="57580"/>
                        <a:pt x="11871" y="57723"/>
                      </a:cubicBezTo>
                      <a:cubicBezTo>
                        <a:pt x="11860" y="57901"/>
                        <a:pt x="11848" y="58092"/>
                        <a:pt x="11836" y="58270"/>
                      </a:cubicBezTo>
                      <a:cubicBezTo>
                        <a:pt x="11824" y="58413"/>
                        <a:pt x="11812" y="58556"/>
                        <a:pt x="11812" y="58699"/>
                      </a:cubicBezTo>
                      <a:cubicBezTo>
                        <a:pt x="11788" y="58878"/>
                        <a:pt x="11776" y="59068"/>
                        <a:pt x="11764" y="59259"/>
                      </a:cubicBezTo>
                      <a:cubicBezTo>
                        <a:pt x="11764" y="59402"/>
                        <a:pt x="11752" y="59556"/>
                        <a:pt x="11740" y="59723"/>
                      </a:cubicBezTo>
                      <a:cubicBezTo>
                        <a:pt x="11729" y="59890"/>
                        <a:pt x="11717" y="60068"/>
                        <a:pt x="11705" y="60247"/>
                      </a:cubicBezTo>
                      <a:cubicBezTo>
                        <a:pt x="11693" y="60414"/>
                        <a:pt x="11681" y="60580"/>
                        <a:pt x="11669" y="60747"/>
                      </a:cubicBezTo>
                      <a:cubicBezTo>
                        <a:pt x="11657" y="60937"/>
                        <a:pt x="11645" y="61116"/>
                        <a:pt x="11633" y="61295"/>
                      </a:cubicBezTo>
                      <a:cubicBezTo>
                        <a:pt x="11621" y="61449"/>
                        <a:pt x="11610" y="61604"/>
                        <a:pt x="11610" y="61759"/>
                      </a:cubicBezTo>
                      <a:cubicBezTo>
                        <a:pt x="11586" y="61961"/>
                        <a:pt x="11574" y="62176"/>
                        <a:pt x="11562" y="62378"/>
                      </a:cubicBezTo>
                      <a:cubicBezTo>
                        <a:pt x="11550" y="62497"/>
                        <a:pt x="11550" y="62616"/>
                        <a:pt x="11538" y="62735"/>
                      </a:cubicBezTo>
                      <a:cubicBezTo>
                        <a:pt x="11526" y="62997"/>
                        <a:pt x="11502" y="63259"/>
                        <a:pt x="11490" y="63521"/>
                      </a:cubicBezTo>
                      <a:cubicBezTo>
                        <a:pt x="11490" y="63533"/>
                        <a:pt x="11479" y="63557"/>
                        <a:pt x="11479" y="63581"/>
                      </a:cubicBezTo>
                      <a:cubicBezTo>
                        <a:pt x="11443" y="64081"/>
                        <a:pt x="11419" y="64605"/>
                        <a:pt x="11383" y="65117"/>
                      </a:cubicBezTo>
                      <a:cubicBezTo>
                        <a:pt x="11371" y="65283"/>
                        <a:pt x="11359" y="65438"/>
                        <a:pt x="11348" y="65605"/>
                      </a:cubicBezTo>
                      <a:cubicBezTo>
                        <a:pt x="11336" y="65736"/>
                        <a:pt x="11324" y="65879"/>
                        <a:pt x="11324" y="66021"/>
                      </a:cubicBezTo>
                      <a:cubicBezTo>
                        <a:pt x="11300" y="66271"/>
                        <a:pt x="11288" y="66510"/>
                        <a:pt x="11264" y="66771"/>
                      </a:cubicBezTo>
                      <a:cubicBezTo>
                        <a:pt x="11252" y="66926"/>
                        <a:pt x="11240" y="67081"/>
                        <a:pt x="11240" y="67248"/>
                      </a:cubicBezTo>
                      <a:cubicBezTo>
                        <a:pt x="11217" y="67474"/>
                        <a:pt x="11205" y="67688"/>
                        <a:pt x="11193" y="67914"/>
                      </a:cubicBezTo>
                      <a:cubicBezTo>
                        <a:pt x="11133" y="68712"/>
                        <a:pt x="11086" y="69510"/>
                        <a:pt x="11026" y="70331"/>
                      </a:cubicBezTo>
                      <a:cubicBezTo>
                        <a:pt x="11026" y="70355"/>
                        <a:pt x="11026" y="70367"/>
                        <a:pt x="11026" y="70391"/>
                      </a:cubicBezTo>
                      <a:cubicBezTo>
                        <a:pt x="11002" y="70772"/>
                        <a:pt x="10978" y="71165"/>
                        <a:pt x="10955" y="71546"/>
                      </a:cubicBezTo>
                      <a:cubicBezTo>
                        <a:pt x="10943" y="71713"/>
                        <a:pt x="10931" y="71879"/>
                        <a:pt x="10919" y="72046"/>
                      </a:cubicBezTo>
                      <a:cubicBezTo>
                        <a:pt x="10907" y="72296"/>
                        <a:pt x="10883" y="72546"/>
                        <a:pt x="10871" y="72808"/>
                      </a:cubicBezTo>
                      <a:cubicBezTo>
                        <a:pt x="10859" y="72987"/>
                        <a:pt x="10848" y="73165"/>
                        <a:pt x="10836" y="73344"/>
                      </a:cubicBezTo>
                      <a:cubicBezTo>
                        <a:pt x="10824" y="73594"/>
                        <a:pt x="10800" y="73832"/>
                        <a:pt x="10788" y="74082"/>
                      </a:cubicBezTo>
                      <a:cubicBezTo>
                        <a:pt x="10776" y="74284"/>
                        <a:pt x="10764" y="74475"/>
                        <a:pt x="10752" y="74665"/>
                      </a:cubicBezTo>
                      <a:cubicBezTo>
                        <a:pt x="10728" y="74903"/>
                        <a:pt x="10717" y="75142"/>
                        <a:pt x="10705" y="75380"/>
                      </a:cubicBezTo>
                      <a:cubicBezTo>
                        <a:pt x="10693" y="75594"/>
                        <a:pt x="10681" y="75796"/>
                        <a:pt x="10669" y="75999"/>
                      </a:cubicBezTo>
                      <a:cubicBezTo>
                        <a:pt x="10645" y="76237"/>
                        <a:pt x="10633" y="76475"/>
                        <a:pt x="10621" y="76701"/>
                      </a:cubicBezTo>
                      <a:cubicBezTo>
                        <a:pt x="10609" y="76916"/>
                        <a:pt x="10597" y="77130"/>
                        <a:pt x="10586" y="77344"/>
                      </a:cubicBezTo>
                      <a:cubicBezTo>
                        <a:pt x="10562" y="77582"/>
                        <a:pt x="10550" y="77820"/>
                        <a:pt x="10538" y="78059"/>
                      </a:cubicBezTo>
                      <a:cubicBezTo>
                        <a:pt x="10526" y="78273"/>
                        <a:pt x="10514" y="78487"/>
                        <a:pt x="10502" y="78702"/>
                      </a:cubicBezTo>
                      <a:cubicBezTo>
                        <a:pt x="10478" y="78940"/>
                        <a:pt x="10467" y="79190"/>
                        <a:pt x="10455" y="79428"/>
                      </a:cubicBezTo>
                      <a:cubicBezTo>
                        <a:pt x="10443" y="79654"/>
                        <a:pt x="10431" y="79868"/>
                        <a:pt x="10419" y="80095"/>
                      </a:cubicBezTo>
                      <a:cubicBezTo>
                        <a:pt x="10395" y="80333"/>
                        <a:pt x="10383" y="80571"/>
                        <a:pt x="10371" y="80821"/>
                      </a:cubicBezTo>
                      <a:cubicBezTo>
                        <a:pt x="10359" y="81047"/>
                        <a:pt x="10347" y="81273"/>
                        <a:pt x="10336" y="81499"/>
                      </a:cubicBezTo>
                      <a:cubicBezTo>
                        <a:pt x="10312" y="81750"/>
                        <a:pt x="10300" y="81988"/>
                        <a:pt x="10288" y="82250"/>
                      </a:cubicBezTo>
                      <a:cubicBezTo>
                        <a:pt x="10276" y="82464"/>
                        <a:pt x="10264" y="82690"/>
                        <a:pt x="10252" y="82916"/>
                      </a:cubicBezTo>
                      <a:cubicBezTo>
                        <a:pt x="10228" y="83166"/>
                        <a:pt x="10216" y="83428"/>
                        <a:pt x="10205" y="83678"/>
                      </a:cubicBezTo>
                      <a:cubicBezTo>
                        <a:pt x="10193" y="83916"/>
                        <a:pt x="10181" y="84143"/>
                        <a:pt x="10169" y="84381"/>
                      </a:cubicBezTo>
                      <a:cubicBezTo>
                        <a:pt x="10145" y="84631"/>
                        <a:pt x="9859" y="89274"/>
                        <a:pt x="9847" y="89524"/>
                      </a:cubicBezTo>
                      <a:cubicBezTo>
                        <a:pt x="9835" y="89762"/>
                        <a:pt x="9824" y="90001"/>
                        <a:pt x="9812" y="90251"/>
                      </a:cubicBezTo>
                      <a:cubicBezTo>
                        <a:pt x="9788" y="90501"/>
                        <a:pt x="9776" y="90763"/>
                        <a:pt x="9764" y="91024"/>
                      </a:cubicBezTo>
                      <a:cubicBezTo>
                        <a:pt x="9752" y="91263"/>
                        <a:pt x="9740" y="91501"/>
                        <a:pt x="9728" y="91739"/>
                      </a:cubicBezTo>
                      <a:cubicBezTo>
                        <a:pt x="9716" y="92001"/>
                        <a:pt x="9693" y="92263"/>
                        <a:pt x="9681" y="92537"/>
                      </a:cubicBezTo>
                      <a:cubicBezTo>
                        <a:pt x="9669" y="92775"/>
                        <a:pt x="9657" y="93013"/>
                        <a:pt x="9645" y="93251"/>
                      </a:cubicBezTo>
                      <a:cubicBezTo>
                        <a:pt x="9633" y="93525"/>
                        <a:pt x="9621" y="93799"/>
                        <a:pt x="9597" y="94072"/>
                      </a:cubicBezTo>
                      <a:cubicBezTo>
                        <a:pt x="9585" y="94311"/>
                        <a:pt x="9574" y="94549"/>
                        <a:pt x="9562" y="94787"/>
                      </a:cubicBezTo>
                      <a:cubicBezTo>
                        <a:pt x="9550" y="95061"/>
                        <a:pt x="9538" y="95335"/>
                        <a:pt x="9526" y="95608"/>
                      </a:cubicBezTo>
                      <a:cubicBezTo>
                        <a:pt x="9514" y="95858"/>
                        <a:pt x="9502" y="96108"/>
                        <a:pt x="9490" y="96358"/>
                      </a:cubicBezTo>
                      <a:cubicBezTo>
                        <a:pt x="9478" y="96632"/>
                        <a:pt x="9466" y="96918"/>
                        <a:pt x="9443" y="97192"/>
                      </a:cubicBezTo>
                      <a:cubicBezTo>
                        <a:pt x="9431" y="97442"/>
                        <a:pt x="9419" y="97692"/>
                        <a:pt x="9407" y="97942"/>
                      </a:cubicBezTo>
                      <a:cubicBezTo>
                        <a:pt x="9395" y="98240"/>
                        <a:pt x="9383" y="98537"/>
                        <a:pt x="9371" y="98835"/>
                      </a:cubicBezTo>
                      <a:cubicBezTo>
                        <a:pt x="9359" y="99073"/>
                        <a:pt x="9347" y="99299"/>
                        <a:pt x="9335" y="99537"/>
                      </a:cubicBezTo>
                      <a:cubicBezTo>
                        <a:pt x="9324" y="99859"/>
                        <a:pt x="9300" y="100180"/>
                        <a:pt x="9288" y="100514"/>
                      </a:cubicBezTo>
                      <a:cubicBezTo>
                        <a:pt x="9276" y="100728"/>
                        <a:pt x="9276" y="100942"/>
                        <a:pt x="9264" y="101169"/>
                      </a:cubicBezTo>
                      <a:cubicBezTo>
                        <a:pt x="9240" y="101514"/>
                        <a:pt x="9228" y="101859"/>
                        <a:pt x="9216" y="102216"/>
                      </a:cubicBezTo>
                      <a:cubicBezTo>
                        <a:pt x="9204" y="102419"/>
                        <a:pt x="9193" y="102621"/>
                        <a:pt x="9193" y="102824"/>
                      </a:cubicBezTo>
                      <a:cubicBezTo>
                        <a:pt x="9169" y="103371"/>
                        <a:pt x="9145" y="103931"/>
                        <a:pt x="9121" y="104490"/>
                      </a:cubicBezTo>
                      <a:lnTo>
                        <a:pt x="26730" y="104586"/>
                      </a:lnTo>
                      <a:cubicBezTo>
                        <a:pt x="26207" y="87036"/>
                        <a:pt x="25873" y="74296"/>
                        <a:pt x="25326" y="62128"/>
                      </a:cubicBezTo>
                      <a:cubicBezTo>
                        <a:pt x="24933" y="53472"/>
                        <a:pt x="24159" y="40185"/>
                        <a:pt x="24159" y="40125"/>
                      </a:cubicBezTo>
                      <a:cubicBezTo>
                        <a:pt x="24159" y="39328"/>
                        <a:pt x="24540" y="37899"/>
                        <a:pt x="24956" y="36875"/>
                      </a:cubicBezTo>
                      <a:cubicBezTo>
                        <a:pt x="25397" y="35768"/>
                        <a:pt x="26540" y="32720"/>
                        <a:pt x="26778" y="31422"/>
                      </a:cubicBezTo>
                      <a:cubicBezTo>
                        <a:pt x="27028" y="30124"/>
                        <a:pt x="27635" y="27433"/>
                        <a:pt x="27873" y="26457"/>
                      </a:cubicBezTo>
                      <a:cubicBezTo>
                        <a:pt x="28254" y="24993"/>
                        <a:pt x="28457" y="23349"/>
                        <a:pt x="28457" y="23349"/>
                      </a:cubicBezTo>
                      <a:cubicBezTo>
                        <a:pt x="28457" y="23349"/>
                        <a:pt x="30433" y="20087"/>
                        <a:pt x="31195" y="18992"/>
                      </a:cubicBezTo>
                      <a:cubicBezTo>
                        <a:pt x="31969" y="17885"/>
                        <a:pt x="33981" y="14956"/>
                        <a:pt x="34529" y="13610"/>
                      </a:cubicBezTo>
                      <a:cubicBezTo>
                        <a:pt x="35077" y="12277"/>
                        <a:pt x="34720" y="11336"/>
                        <a:pt x="34124" y="11038"/>
                      </a:cubicBezTo>
                      <a:cubicBezTo>
                        <a:pt x="33948" y="10956"/>
                        <a:pt x="33729" y="10898"/>
                        <a:pt x="33482" y="10898"/>
                      </a:cubicBezTo>
                      <a:cubicBezTo>
                        <a:pt x="32877" y="10898"/>
                        <a:pt x="32104" y="11244"/>
                        <a:pt x="31386" y="12420"/>
                      </a:cubicBezTo>
                      <a:cubicBezTo>
                        <a:pt x="30374" y="14075"/>
                        <a:pt x="28302" y="16968"/>
                        <a:pt x="27492" y="17980"/>
                      </a:cubicBezTo>
                      <a:cubicBezTo>
                        <a:pt x="26746" y="18888"/>
                        <a:pt x="25921" y="20151"/>
                        <a:pt x="25401" y="20151"/>
                      </a:cubicBezTo>
                      <a:cubicBezTo>
                        <a:pt x="25349" y="20151"/>
                        <a:pt x="25300" y="20138"/>
                        <a:pt x="25254" y="20111"/>
                      </a:cubicBezTo>
                      <a:cubicBezTo>
                        <a:pt x="24742" y="19825"/>
                        <a:pt x="24968" y="18063"/>
                        <a:pt x="25421" y="16765"/>
                      </a:cubicBezTo>
                      <a:cubicBezTo>
                        <a:pt x="25873" y="15468"/>
                        <a:pt x="26790" y="12372"/>
                        <a:pt x="27076" y="10884"/>
                      </a:cubicBezTo>
                      <a:cubicBezTo>
                        <a:pt x="27350" y="9395"/>
                        <a:pt x="28493" y="5931"/>
                        <a:pt x="28612" y="5192"/>
                      </a:cubicBezTo>
                      <a:cubicBezTo>
                        <a:pt x="28719" y="4442"/>
                        <a:pt x="28314" y="3645"/>
                        <a:pt x="27445" y="3299"/>
                      </a:cubicBezTo>
                      <a:cubicBezTo>
                        <a:pt x="27251" y="3223"/>
                        <a:pt x="27055" y="3181"/>
                        <a:pt x="26861" y="3181"/>
                      </a:cubicBezTo>
                      <a:cubicBezTo>
                        <a:pt x="26173" y="3181"/>
                        <a:pt x="25503" y="3707"/>
                        <a:pt x="24992" y="5109"/>
                      </a:cubicBezTo>
                      <a:cubicBezTo>
                        <a:pt x="24337" y="6907"/>
                        <a:pt x="23766" y="9324"/>
                        <a:pt x="23468" y="10384"/>
                      </a:cubicBezTo>
                      <a:cubicBezTo>
                        <a:pt x="23159" y="11455"/>
                        <a:pt x="21111" y="16896"/>
                        <a:pt x="20682" y="17634"/>
                      </a:cubicBezTo>
                      <a:cubicBezTo>
                        <a:pt x="20540" y="17885"/>
                        <a:pt x="20340" y="18000"/>
                        <a:pt x="20139" y="18000"/>
                      </a:cubicBezTo>
                      <a:cubicBezTo>
                        <a:pt x="19749" y="18000"/>
                        <a:pt x="19361" y="17568"/>
                        <a:pt x="19408" y="16861"/>
                      </a:cubicBezTo>
                      <a:cubicBezTo>
                        <a:pt x="19480" y="15789"/>
                        <a:pt x="19420" y="12348"/>
                        <a:pt x="19313" y="10848"/>
                      </a:cubicBezTo>
                      <a:cubicBezTo>
                        <a:pt x="19206" y="9360"/>
                        <a:pt x="19075" y="6705"/>
                        <a:pt x="19051" y="5728"/>
                      </a:cubicBezTo>
                      <a:cubicBezTo>
                        <a:pt x="19027" y="4740"/>
                        <a:pt x="19063" y="2466"/>
                        <a:pt x="19039" y="1859"/>
                      </a:cubicBezTo>
                      <a:cubicBezTo>
                        <a:pt x="19015" y="1252"/>
                        <a:pt x="18896" y="37"/>
                        <a:pt x="17408" y="1"/>
                      </a:cubicBezTo>
                      <a:cubicBezTo>
                        <a:pt x="17388" y="1"/>
                        <a:pt x="17369" y="1"/>
                        <a:pt x="17350" y="1"/>
                      </a:cubicBezTo>
                      <a:close/>
                    </a:path>
                  </a:pathLst>
                </a:custGeom>
                <a:solidFill>
                  <a:srgbClr val="FFC0A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" name="Google Shape;227;p27">
                  <a:extLst>
                    <a:ext uri="{FF2B5EF4-FFF2-40B4-BE49-F238E27FC236}">
                      <a16:creationId xmlns:a16="http://schemas.microsoft.com/office/drawing/2014/main" id="{56276B85-F324-4405-AA26-7687A5BECD4C}"/>
                    </a:ext>
                  </a:extLst>
                </p:cNvPr>
                <p:cNvSpPr/>
                <p:nvPr/>
              </p:nvSpPr>
              <p:spPr>
                <a:xfrm>
                  <a:off x="7444594" y="3800086"/>
                  <a:ext cx="365352" cy="10422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813" h="56520" extrusionOk="0">
                      <a:moveTo>
                        <a:pt x="3835" y="1"/>
                      </a:moveTo>
                      <a:cubicBezTo>
                        <a:pt x="3835" y="1"/>
                        <a:pt x="346" y="49769"/>
                        <a:pt x="1" y="56317"/>
                      </a:cubicBezTo>
                      <a:lnTo>
                        <a:pt x="19813" y="56520"/>
                      </a:lnTo>
                      <a:cubicBezTo>
                        <a:pt x="19813" y="56520"/>
                        <a:pt x="18098" y="8633"/>
                        <a:pt x="17146" y="680"/>
                      </a:cubicBezTo>
                      <a:cubicBezTo>
                        <a:pt x="17146" y="680"/>
                        <a:pt x="15466" y="739"/>
                        <a:pt x="13258" y="739"/>
                      </a:cubicBezTo>
                      <a:cubicBezTo>
                        <a:pt x="10056" y="739"/>
                        <a:pt x="5744" y="614"/>
                        <a:pt x="3835" y="1"/>
                      </a:cubicBezTo>
                      <a:close/>
                    </a:path>
                  </a:pathLst>
                </a:custGeom>
                <a:solidFill>
                  <a:srgbClr val="EAE6E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" name="Google Shape;228;p27">
                  <a:extLst>
                    <a:ext uri="{FF2B5EF4-FFF2-40B4-BE49-F238E27FC236}">
                      <a16:creationId xmlns:a16="http://schemas.microsoft.com/office/drawing/2014/main" id="{3CF943FE-DE46-4677-B936-C00B8366BC1B}"/>
                    </a:ext>
                  </a:extLst>
                </p:cNvPr>
                <p:cNvSpPr/>
                <p:nvPr/>
              </p:nvSpPr>
              <p:spPr>
                <a:xfrm>
                  <a:off x="7512730" y="3788045"/>
                  <a:ext cx="257717" cy="52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76" h="2843" extrusionOk="0">
                      <a:moveTo>
                        <a:pt x="609" y="0"/>
                      </a:moveTo>
                      <a:cubicBezTo>
                        <a:pt x="7" y="0"/>
                        <a:pt x="1" y="847"/>
                        <a:pt x="45" y="2023"/>
                      </a:cubicBezTo>
                      <a:cubicBezTo>
                        <a:pt x="45" y="2023"/>
                        <a:pt x="1819" y="2749"/>
                        <a:pt x="6486" y="2833"/>
                      </a:cubicBezTo>
                      <a:cubicBezTo>
                        <a:pt x="6813" y="2839"/>
                        <a:pt x="7130" y="2843"/>
                        <a:pt x="7436" y="2843"/>
                      </a:cubicBezTo>
                      <a:cubicBezTo>
                        <a:pt x="11488" y="2843"/>
                        <a:pt x="13630" y="2297"/>
                        <a:pt x="13630" y="2297"/>
                      </a:cubicBezTo>
                      <a:cubicBezTo>
                        <a:pt x="13630" y="2297"/>
                        <a:pt x="13976" y="219"/>
                        <a:pt x="13186" y="219"/>
                      </a:cubicBezTo>
                      <a:cubicBezTo>
                        <a:pt x="13160" y="219"/>
                        <a:pt x="13134" y="221"/>
                        <a:pt x="13106" y="225"/>
                      </a:cubicBezTo>
                      <a:cubicBezTo>
                        <a:pt x="12612" y="306"/>
                        <a:pt x="10294" y="710"/>
                        <a:pt x="7653" y="710"/>
                      </a:cubicBezTo>
                      <a:cubicBezTo>
                        <a:pt x="7172" y="710"/>
                        <a:pt x="6681" y="697"/>
                        <a:pt x="6188" y="666"/>
                      </a:cubicBezTo>
                      <a:cubicBezTo>
                        <a:pt x="3283" y="487"/>
                        <a:pt x="1580" y="213"/>
                        <a:pt x="795" y="23"/>
                      </a:cubicBezTo>
                      <a:cubicBezTo>
                        <a:pt x="727" y="8"/>
                        <a:pt x="666" y="0"/>
                        <a:pt x="609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9" name="Google Shape;229;p27">
                <a:extLst>
                  <a:ext uri="{FF2B5EF4-FFF2-40B4-BE49-F238E27FC236}">
                    <a16:creationId xmlns:a16="http://schemas.microsoft.com/office/drawing/2014/main" id="{91AFE6AB-9DAA-4431-BF6C-A2BDBE92B3E8}"/>
                  </a:ext>
                </a:extLst>
              </p:cNvPr>
              <p:cNvGrpSpPr/>
              <p:nvPr/>
            </p:nvGrpSpPr>
            <p:grpSpPr>
              <a:xfrm>
                <a:off x="4865760" y="2319225"/>
                <a:ext cx="748461" cy="2536053"/>
                <a:chOff x="4865760" y="2319225"/>
                <a:chExt cx="748461" cy="2536053"/>
              </a:xfrm>
            </p:grpSpPr>
            <p:sp>
              <p:nvSpPr>
                <p:cNvPr id="31" name="Google Shape;230;p27">
                  <a:extLst>
                    <a:ext uri="{FF2B5EF4-FFF2-40B4-BE49-F238E27FC236}">
                      <a16:creationId xmlns:a16="http://schemas.microsoft.com/office/drawing/2014/main" id="{8019189A-AC09-46BE-932E-4C618A50B98F}"/>
                    </a:ext>
                  </a:extLst>
                </p:cNvPr>
                <p:cNvSpPr/>
                <p:nvPr/>
              </p:nvSpPr>
              <p:spPr>
                <a:xfrm>
                  <a:off x="4865760" y="2319225"/>
                  <a:ext cx="748461" cy="25360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589" h="137530" extrusionOk="0">
                      <a:moveTo>
                        <a:pt x="19534" y="0"/>
                      </a:moveTo>
                      <a:cubicBezTo>
                        <a:pt x="19519" y="0"/>
                        <a:pt x="19505" y="0"/>
                        <a:pt x="19491" y="0"/>
                      </a:cubicBezTo>
                      <a:cubicBezTo>
                        <a:pt x="17752" y="24"/>
                        <a:pt x="17228" y="1608"/>
                        <a:pt x="17252" y="2917"/>
                      </a:cubicBezTo>
                      <a:cubicBezTo>
                        <a:pt x="17264" y="4215"/>
                        <a:pt x="17312" y="6335"/>
                        <a:pt x="17217" y="7585"/>
                      </a:cubicBezTo>
                      <a:cubicBezTo>
                        <a:pt x="17109" y="8835"/>
                        <a:pt x="17109" y="12371"/>
                        <a:pt x="17181" y="13990"/>
                      </a:cubicBezTo>
                      <a:cubicBezTo>
                        <a:pt x="17252" y="15621"/>
                        <a:pt x="17990" y="20181"/>
                        <a:pt x="16788" y="20301"/>
                      </a:cubicBezTo>
                      <a:cubicBezTo>
                        <a:pt x="16774" y="20302"/>
                        <a:pt x="16760" y="20303"/>
                        <a:pt x="16746" y="20303"/>
                      </a:cubicBezTo>
                      <a:cubicBezTo>
                        <a:pt x="15550" y="20303"/>
                        <a:pt x="14032" y="14786"/>
                        <a:pt x="13585" y="13609"/>
                      </a:cubicBezTo>
                      <a:cubicBezTo>
                        <a:pt x="13145" y="12419"/>
                        <a:pt x="12395" y="9823"/>
                        <a:pt x="11954" y="8799"/>
                      </a:cubicBezTo>
                      <a:cubicBezTo>
                        <a:pt x="11536" y="7852"/>
                        <a:pt x="10801" y="3931"/>
                        <a:pt x="8810" y="3931"/>
                      </a:cubicBezTo>
                      <a:cubicBezTo>
                        <a:pt x="8648" y="3931"/>
                        <a:pt x="8478" y="3957"/>
                        <a:pt x="8299" y="4013"/>
                      </a:cubicBezTo>
                      <a:cubicBezTo>
                        <a:pt x="5918" y="4751"/>
                        <a:pt x="6715" y="7073"/>
                        <a:pt x="7108" y="8478"/>
                      </a:cubicBezTo>
                      <a:cubicBezTo>
                        <a:pt x="7513" y="9883"/>
                        <a:pt x="9049" y="15133"/>
                        <a:pt x="9561" y="17193"/>
                      </a:cubicBezTo>
                      <a:cubicBezTo>
                        <a:pt x="10085" y="19253"/>
                        <a:pt x="12228" y="25789"/>
                        <a:pt x="11454" y="28135"/>
                      </a:cubicBezTo>
                      <a:cubicBezTo>
                        <a:pt x="11144" y="29040"/>
                        <a:pt x="10894" y="29492"/>
                        <a:pt x="10632" y="29611"/>
                      </a:cubicBezTo>
                      <a:cubicBezTo>
                        <a:pt x="10587" y="29634"/>
                        <a:pt x="10541" y="29644"/>
                        <a:pt x="10492" y="29644"/>
                      </a:cubicBezTo>
                      <a:cubicBezTo>
                        <a:pt x="10413" y="29644"/>
                        <a:pt x="10328" y="29615"/>
                        <a:pt x="10240" y="29564"/>
                      </a:cubicBezTo>
                      <a:cubicBezTo>
                        <a:pt x="10120" y="29492"/>
                        <a:pt x="10013" y="29385"/>
                        <a:pt x="9882" y="29254"/>
                      </a:cubicBezTo>
                      <a:cubicBezTo>
                        <a:pt x="9847" y="29218"/>
                        <a:pt x="9823" y="29183"/>
                        <a:pt x="9787" y="29147"/>
                      </a:cubicBezTo>
                      <a:cubicBezTo>
                        <a:pt x="9787" y="29147"/>
                        <a:pt x="9787" y="29147"/>
                        <a:pt x="9787" y="29135"/>
                      </a:cubicBezTo>
                      <a:cubicBezTo>
                        <a:pt x="9656" y="28992"/>
                        <a:pt x="9513" y="28802"/>
                        <a:pt x="9358" y="28599"/>
                      </a:cubicBezTo>
                      <a:cubicBezTo>
                        <a:pt x="9311" y="28540"/>
                        <a:pt x="9275" y="28492"/>
                        <a:pt x="9227" y="28432"/>
                      </a:cubicBezTo>
                      <a:cubicBezTo>
                        <a:pt x="9192" y="28385"/>
                        <a:pt x="9156" y="28325"/>
                        <a:pt x="9120" y="28278"/>
                      </a:cubicBezTo>
                      <a:cubicBezTo>
                        <a:pt x="8144" y="27004"/>
                        <a:pt x="7084" y="24992"/>
                        <a:pt x="5608" y="23706"/>
                      </a:cubicBezTo>
                      <a:cubicBezTo>
                        <a:pt x="5394" y="23527"/>
                        <a:pt x="5179" y="23349"/>
                        <a:pt x="4941" y="23206"/>
                      </a:cubicBezTo>
                      <a:cubicBezTo>
                        <a:pt x="4846" y="23134"/>
                        <a:pt x="4739" y="23075"/>
                        <a:pt x="4620" y="23003"/>
                      </a:cubicBezTo>
                      <a:cubicBezTo>
                        <a:pt x="4536" y="22956"/>
                        <a:pt x="4453" y="22908"/>
                        <a:pt x="4370" y="22860"/>
                      </a:cubicBezTo>
                      <a:cubicBezTo>
                        <a:pt x="4310" y="22837"/>
                        <a:pt x="4251" y="22813"/>
                        <a:pt x="4191" y="22777"/>
                      </a:cubicBezTo>
                      <a:cubicBezTo>
                        <a:pt x="3941" y="22658"/>
                        <a:pt x="3667" y="22539"/>
                        <a:pt x="3382" y="22444"/>
                      </a:cubicBezTo>
                      <a:cubicBezTo>
                        <a:pt x="3274" y="22396"/>
                        <a:pt x="3155" y="22360"/>
                        <a:pt x="3048" y="22336"/>
                      </a:cubicBezTo>
                      <a:cubicBezTo>
                        <a:pt x="2674" y="22228"/>
                        <a:pt x="2292" y="22161"/>
                        <a:pt x="1929" y="22161"/>
                      </a:cubicBezTo>
                      <a:cubicBezTo>
                        <a:pt x="1852" y="22161"/>
                        <a:pt x="1777" y="22164"/>
                        <a:pt x="1703" y="22170"/>
                      </a:cubicBezTo>
                      <a:cubicBezTo>
                        <a:pt x="1643" y="22170"/>
                        <a:pt x="1596" y="22182"/>
                        <a:pt x="1548" y="22182"/>
                      </a:cubicBezTo>
                      <a:cubicBezTo>
                        <a:pt x="1262" y="22229"/>
                        <a:pt x="988" y="22313"/>
                        <a:pt x="750" y="22467"/>
                      </a:cubicBezTo>
                      <a:cubicBezTo>
                        <a:pt x="667" y="22515"/>
                        <a:pt x="584" y="22575"/>
                        <a:pt x="512" y="22634"/>
                      </a:cubicBezTo>
                      <a:cubicBezTo>
                        <a:pt x="334" y="22801"/>
                        <a:pt x="203" y="22956"/>
                        <a:pt x="131" y="23087"/>
                      </a:cubicBezTo>
                      <a:cubicBezTo>
                        <a:pt x="60" y="23206"/>
                        <a:pt x="36" y="23313"/>
                        <a:pt x="36" y="23420"/>
                      </a:cubicBezTo>
                      <a:cubicBezTo>
                        <a:pt x="0" y="24015"/>
                        <a:pt x="810" y="24503"/>
                        <a:pt x="1369" y="25396"/>
                      </a:cubicBezTo>
                      <a:cubicBezTo>
                        <a:pt x="1441" y="25515"/>
                        <a:pt x="1524" y="25646"/>
                        <a:pt x="1607" y="25801"/>
                      </a:cubicBezTo>
                      <a:cubicBezTo>
                        <a:pt x="1631" y="25861"/>
                        <a:pt x="1667" y="25908"/>
                        <a:pt x="1703" y="25968"/>
                      </a:cubicBezTo>
                      <a:cubicBezTo>
                        <a:pt x="1774" y="26111"/>
                        <a:pt x="1869" y="26266"/>
                        <a:pt x="1953" y="26432"/>
                      </a:cubicBezTo>
                      <a:cubicBezTo>
                        <a:pt x="1977" y="26480"/>
                        <a:pt x="2012" y="26527"/>
                        <a:pt x="2036" y="26575"/>
                      </a:cubicBezTo>
                      <a:cubicBezTo>
                        <a:pt x="2155" y="26801"/>
                        <a:pt x="2298" y="27063"/>
                        <a:pt x="2441" y="27325"/>
                      </a:cubicBezTo>
                      <a:cubicBezTo>
                        <a:pt x="2548" y="27540"/>
                        <a:pt x="2667" y="27766"/>
                        <a:pt x="2786" y="27980"/>
                      </a:cubicBezTo>
                      <a:cubicBezTo>
                        <a:pt x="3512" y="29337"/>
                        <a:pt x="4310" y="30766"/>
                        <a:pt x="4870" y="31433"/>
                      </a:cubicBezTo>
                      <a:cubicBezTo>
                        <a:pt x="5858" y="32612"/>
                        <a:pt x="6132" y="34624"/>
                        <a:pt x="6656" y="35588"/>
                      </a:cubicBezTo>
                      <a:cubicBezTo>
                        <a:pt x="7275" y="36695"/>
                        <a:pt x="8275" y="37898"/>
                        <a:pt x="9180" y="38946"/>
                      </a:cubicBezTo>
                      <a:cubicBezTo>
                        <a:pt x="9406" y="39208"/>
                        <a:pt x="9620" y="39458"/>
                        <a:pt x="9823" y="39684"/>
                      </a:cubicBezTo>
                      <a:cubicBezTo>
                        <a:pt x="9847" y="39720"/>
                        <a:pt x="9870" y="39743"/>
                        <a:pt x="9894" y="39767"/>
                      </a:cubicBezTo>
                      <a:cubicBezTo>
                        <a:pt x="10228" y="40160"/>
                        <a:pt x="10525" y="40505"/>
                        <a:pt x="10751" y="40803"/>
                      </a:cubicBezTo>
                      <a:cubicBezTo>
                        <a:pt x="10966" y="41089"/>
                        <a:pt x="11216" y="41410"/>
                        <a:pt x="11502" y="41756"/>
                      </a:cubicBezTo>
                      <a:cubicBezTo>
                        <a:pt x="11561" y="41827"/>
                        <a:pt x="11621" y="41898"/>
                        <a:pt x="11680" y="41970"/>
                      </a:cubicBezTo>
                      <a:cubicBezTo>
                        <a:pt x="11799" y="42113"/>
                        <a:pt x="11918" y="42256"/>
                        <a:pt x="12037" y="42398"/>
                      </a:cubicBezTo>
                      <a:cubicBezTo>
                        <a:pt x="12085" y="42458"/>
                        <a:pt x="12133" y="42506"/>
                        <a:pt x="12180" y="42565"/>
                      </a:cubicBezTo>
                      <a:cubicBezTo>
                        <a:pt x="12204" y="42589"/>
                        <a:pt x="12228" y="42625"/>
                        <a:pt x="12264" y="42660"/>
                      </a:cubicBezTo>
                      <a:cubicBezTo>
                        <a:pt x="12323" y="42732"/>
                        <a:pt x="12383" y="42791"/>
                        <a:pt x="12442" y="42863"/>
                      </a:cubicBezTo>
                      <a:cubicBezTo>
                        <a:pt x="12478" y="42910"/>
                        <a:pt x="12526" y="42958"/>
                        <a:pt x="12573" y="43006"/>
                      </a:cubicBezTo>
                      <a:cubicBezTo>
                        <a:pt x="12597" y="43041"/>
                        <a:pt x="12633" y="43077"/>
                        <a:pt x="12668" y="43125"/>
                      </a:cubicBezTo>
                      <a:cubicBezTo>
                        <a:pt x="12728" y="43184"/>
                        <a:pt x="12787" y="43244"/>
                        <a:pt x="12847" y="43303"/>
                      </a:cubicBezTo>
                      <a:cubicBezTo>
                        <a:pt x="12871" y="43339"/>
                        <a:pt x="12895" y="43375"/>
                        <a:pt x="12930" y="43399"/>
                      </a:cubicBezTo>
                      <a:cubicBezTo>
                        <a:pt x="12978" y="43458"/>
                        <a:pt x="13037" y="43518"/>
                        <a:pt x="13097" y="43577"/>
                      </a:cubicBezTo>
                      <a:cubicBezTo>
                        <a:pt x="13121" y="43601"/>
                        <a:pt x="13145" y="43625"/>
                        <a:pt x="13168" y="43649"/>
                      </a:cubicBezTo>
                      <a:cubicBezTo>
                        <a:pt x="13240" y="43720"/>
                        <a:pt x="13299" y="43792"/>
                        <a:pt x="13371" y="43863"/>
                      </a:cubicBezTo>
                      <a:cubicBezTo>
                        <a:pt x="13383" y="43875"/>
                        <a:pt x="13407" y="43887"/>
                        <a:pt x="13418" y="43911"/>
                      </a:cubicBezTo>
                      <a:cubicBezTo>
                        <a:pt x="13478" y="43958"/>
                        <a:pt x="13538" y="44018"/>
                        <a:pt x="13597" y="44077"/>
                      </a:cubicBezTo>
                      <a:cubicBezTo>
                        <a:pt x="13609" y="44089"/>
                        <a:pt x="13633" y="44101"/>
                        <a:pt x="13645" y="44113"/>
                      </a:cubicBezTo>
                      <a:cubicBezTo>
                        <a:pt x="13716" y="44184"/>
                        <a:pt x="13776" y="44232"/>
                        <a:pt x="13835" y="44292"/>
                      </a:cubicBezTo>
                      <a:cubicBezTo>
                        <a:pt x="13859" y="44303"/>
                        <a:pt x="13871" y="44315"/>
                        <a:pt x="13883" y="44327"/>
                      </a:cubicBezTo>
                      <a:cubicBezTo>
                        <a:pt x="13942" y="44375"/>
                        <a:pt x="14002" y="44423"/>
                        <a:pt x="14050" y="44470"/>
                      </a:cubicBezTo>
                      <a:cubicBezTo>
                        <a:pt x="14061" y="44470"/>
                        <a:pt x="14073" y="44482"/>
                        <a:pt x="14073" y="44482"/>
                      </a:cubicBezTo>
                      <a:cubicBezTo>
                        <a:pt x="14133" y="44530"/>
                        <a:pt x="14192" y="44565"/>
                        <a:pt x="14252" y="44601"/>
                      </a:cubicBezTo>
                      <a:cubicBezTo>
                        <a:pt x="14264" y="44613"/>
                        <a:pt x="14276" y="44625"/>
                        <a:pt x="14288" y="44637"/>
                      </a:cubicBezTo>
                      <a:cubicBezTo>
                        <a:pt x="14347" y="44661"/>
                        <a:pt x="14395" y="44696"/>
                        <a:pt x="14442" y="44720"/>
                      </a:cubicBezTo>
                      <a:cubicBezTo>
                        <a:pt x="15121" y="45054"/>
                        <a:pt x="14192" y="100644"/>
                        <a:pt x="14026" y="137529"/>
                      </a:cubicBezTo>
                      <a:lnTo>
                        <a:pt x="32099" y="137041"/>
                      </a:lnTo>
                      <a:cubicBezTo>
                        <a:pt x="30885" y="108669"/>
                        <a:pt x="29635" y="44554"/>
                        <a:pt x="29516" y="43458"/>
                      </a:cubicBezTo>
                      <a:cubicBezTo>
                        <a:pt x="29599" y="43137"/>
                        <a:pt x="29671" y="42827"/>
                        <a:pt x="29730" y="42672"/>
                      </a:cubicBezTo>
                      <a:cubicBezTo>
                        <a:pt x="30206" y="41363"/>
                        <a:pt x="31445" y="37755"/>
                        <a:pt x="31683" y="36231"/>
                      </a:cubicBezTo>
                      <a:cubicBezTo>
                        <a:pt x="31909" y="34707"/>
                        <a:pt x="32480" y="32397"/>
                        <a:pt x="32635" y="31242"/>
                      </a:cubicBezTo>
                      <a:cubicBezTo>
                        <a:pt x="32838" y="29659"/>
                        <a:pt x="33135" y="28599"/>
                        <a:pt x="33326" y="26766"/>
                      </a:cubicBezTo>
                      <a:cubicBezTo>
                        <a:pt x="33326" y="26766"/>
                        <a:pt x="35493" y="22872"/>
                        <a:pt x="36350" y="21563"/>
                      </a:cubicBezTo>
                      <a:cubicBezTo>
                        <a:pt x="37195" y="20241"/>
                        <a:pt x="39434" y="16741"/>
                        <a:pt x="40005" y="15157"/>
                      </a:cubicBezTo>
                      <a:cubicBezTo>
                        <a:pt x="40589" y="13574"/>
                        <a:pt x="40136" y="12490"/>
                        <a:pt x="39422" y="12180"/>
                      </a:cubicBezTo>
                      <a:cubicBezTo>
                        <a:pt x="39232" y="12094"/>
                        <a:pt x="38998" y="12036"/>
                        <a:pt x="38736" y="12036"/>
                      </a:cubicBezTo>
                      <a:cubicBezTo>
                        <a:pt x="38027" y="12036"/>
                        <a:pt x="37111" y="12461"/>
                        <a:pt x="36302" y="13895"/>
                      </a:cubicBezTo>
                      <a:cubicBezTo>
                        <a:pt x="35183" y="15871"/>
                        <a:pt x="32897" y="19324"/>
                        <a:pt x="31992" y="20527"/>
                      </a:cubicBezTo>
                      <a:cubicBezTo>
                        <a:pt x="31150" y="21642"/>
                        <a:pt x="30238" y="23159"/>
                        <a:pt x="29624" y="23159"/>
                      </a:cubicBezTo>
                      <a:cubicBezTo>
                        <a:pt x="29570" y="23159"/>
                        <a:pt x="29518" y="23148"/>
                        <a:pt x="29468" y="23122"/>
                      </a:cubicBezTo>
                      <a:cubicBezTo>
                        <a:pt x="28873" y="22801"/>
                        <a:pt x="29051" y="20729"/>
                        <a:pt x="29528" y="19205"/>
                      </a:cubicBezTo>
                      <a:cubicBezTo>
                        <a:pt x="29992" y="17681"/>
                        <a:pt x="30933" y="14026"/>
                        <a:pt x="31206" y="12288"/>
                      </a:cubicBezTo>
                      <a:cubicBezTo>
                        <a:pt x="31468" y="10549"/>
                        <a:pt x="32659" y="6454"/>
                        <a:pt x="32766" y="5584"/>
                      </a:cubicBezTo>
                      <a:cubicBezTo>
                        <a:pt x="32861" y="4715"/>
                        <a:pt x="32361" y="3798"/>
                        <a:pt x="31325" y="3429"/>
                      </a:cubicBezTo>
                      <a:cubicBezTo>
                        <a:pt x="31115" y="3354"/>
                        <a:pt x="30904" y="3313"/>
                        <a:pt x="30695" y="3313"/>
                      </a:cubicBezTo>
                      <a:cubicBezTo>
                        <a:pt x="29874" y="3313"/>
                        <a:pt x="29090" y="3946"/>
                        <a:pt x="28539" y="5644"/>
                      </a:cubicBezTo>
                      <a:cubicBezTo>
                        <a:pt x="27849" y="7763"/>
                        <a:pt x="27289" y="10597"/>
                        <a:pt x="26980" y="11859"/>
                      </a:cubicBezTo>
                      <a:cubicBezTo>
                        <a:pt x="26670" y="13109"/>
                        <a:pt x="24515" y="19550"/>
                        <a:pt x="24051" y="20420"/>
                      </a:cubicBezTo>
                      <a:cubicBezTo>
                        <a:pt x="23884" y="20729"/>
                        <a:pt x="23642" y="20871"/>
                        <a:pt x="23399" y="20871"/>
                      </a:cubicBezTo>
                      <a:cubicBezTo>
                        <a:pt x="22952" y="20871"/>
                        <a:pt x="22504" y="20386"/>
                        <a:pt x="22527" y="19574"/>
                      </a:cubicBezTo>
                      <a:cubicBezTo>
                        <a:pt x="22562" y="18324"/>
                        <a:pt x="22348" y="14312"/>
                        <a:pt x="22158" y="12573"/>
                      </a:cubicBezTo>
                      <a:cubicBezTo>
                        <a:pt x="21967" y="10835"/>
                        <a:pt x="21717" y="7739"/>
                        <a:pt x="21646" y="6596"/>
                      </a:cubicBezTo>
                      <a:cubicBezTo>
                        <a:pt x="21574" y="5465"/>
                        <a:pt x="21527" y="2798"/>
                        <a:pt x="21467" y="2096"/>
                      </a:cubicBezTo>
                      <a:cubicBezTo>
                        <a:pt x="21408" y="1399"/>
                        <a:pt x="21232" y="0"/>
                        <a:pt x="19534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" name="Google Shape;231;p27">
                  <a:extLst>
                    <a:ext uri="{FF2B5EF4-FFF2-40B4-BE49-F238E27FC236}">
                      <a16:creationId xmlns:a16="http://schemas.microsoft.com/office/drawing/2014/main" id="{5A2132B8-262C-414A-A650-41EE581B9E2A}"/>
                    </a:ext>
                  </a:extLst>
                </p:cNvPr>
                <p:cNvSpPr/>
                <p:nvPr/>
              </p:nvSpPr>
              <p:spPr>
                <a:xfrm>
                  <a:off x="5106384" y="3453636"/>
                  <a:ext cx="376545" cy="14007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420" h="75963" extrusionOk="0">
                      <a:moveTo>
                        <a:pt x="17907" y="1"/>
                      </a:moveTo>
                      <a:lnTo>
                        <a:pt x="560" y="1120"/>
                      </a:lnTo>
                      <a:cubicBezTo>
                        <a:pt x="0" y="5382"/>
                        <a:pt x="24" y="66878"/>
                        <a:pt x="155" y="75963"/>
                      </a:cubicBezTo>
                      <a:lnTo>
                        <a:pt x="20420" y="75593"/>
                      </a:lnTo>
                      <a:cubicBezTo>
                        <a:pt x="19789" y="64009"/>
                        <a:pt x="17907" y="1"/>
                        <a:pt x="17907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" name="Google Shape;232;p27">
                  <a:extLst>
                    <a:ext uri="{FF2B5EF4-FFF2-40B4-BE49-F238E27FC236}">
                      <a16:creationId xmlns:a16="http://schemas.microsoft.com/office/drawing/2014/main" id="{B6CE430F-E8AC-445C-97E1-949A51FBAE98}"/>
                    </a:ext>
                  </a:extLst>
                </p:cNvPr>
                <p:cNvSpPr/>
                <p:nvPr/>
              </p:nvSpPr>
              <p:spPr>
                <a:xfrm>
                  <a:off x="5079369" y="3365419"/>
                  <a:ext cx="386005" cy="1580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33" h="8570" extrusionOk="0">
                      <a:moveTo>
                        <a:pt x="18483" y="0"/>
                      </a:moveTo>
                      <a:cubicBezTo>
                        <a:pt x="18274" y="0"/>
                        <a:pt x="18044" y="27"/>
                        <a:pt x="17789" y="82"/>
                      </a:cubicBezTo>
                      <a:cubicBezTo>
                        <a:pt x="14538" y="796"/>
                        <a:pt x="13110" y="1046"/>
                        <a:pt x="7657" y="1142"/>
                      </a:cubicBezTo>
                      <a:cubicBezTo>
                        <a:pt x="7627" y="1142"/>
                        <a:pt x="7598" y="1142"/>
                        <a:pt x="7569" y="1142"/>
                      </a:cubicBezTo>
                      <a:cubicBezTo>
                        <a:pt x="6019" y="1142"/>
                        <a:pt x="3878" y="519"/>
                        <a:pt x="2402" y="519"/>
                      </a:cubicBezTo>
                      <a:cubicBezTo>
                        <a:pt x="1731" y="519"/>
                        <a:pt x="1197" y="648"/>
                        <a:pt x="918" y="1023"/>
                      </a:cubicBezTo>
                      <a:cubicBezTo>
                        <a:pt x="1" y="2249"/>
                        <a:pt x="846" y="6487"/>
                        <a:pt x="953" y="7892"/>
                      </a:cubicBezTo>
                      <a:cubicBezTo>
                        <a:pt x="993" y="8405"/>
                        <a:pt x="1644" y="8569"/>
                        <a:pt x="2560" y="8569"/>
                      </a:cubicBezTo>
                      <a:cubicBezTo>
                        <a:pt x="4152" y="8569"/>
                        <a:pt x="6542" y="8074"/>
                        <a:pt x="7895" y="8059"/>
                      </a:cubicBezTo>
                      <a:cubicBezTo>
                        <a:pt x="7941" y="8059"/>
                        <a:pt x="7987" y="8059"/>
                        <a:pt x="8035" y="8059"/>
                      </a:cubicBezTo>
                      <a:cubicBezTo>
                        <a:pt x="9413" y="8059"/>
                        <a:pt x="11490" y="8163"/>
                        <a:pt x="13452" y="8163"/>
                      </a:cubicBezTo>
                      <a:cubicBezTo>
                        <a:pt x="14568" y="8163"/>
                        <a:pt x="15647" y="8129"/>
                        <a:pt x="16539" y="8023"/>
                      </a:cubicBezTo>
                      <a:cubicBezTo>
                        <a:pt x="19039" y="7726"/>
                        <a:pt x="20932" y="7785"/>
                        <a:pt x="20611" y="5594"/>
                      </a:cubicBezTo>
                      <a:cubicBezTo>
                        <a:pt x="20314" y="3565"/>
                        <a:pt x="20918" y="0"/>
                        <a:pt x="18483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0" name="Google Shape;233;p27">
                <a:extLst>
                  <a:ext uri="{FF2B5EF4-FFF2-40B4-BE49-F238E27FC236}">
                    <a16:creationId xmlns:a16="http://schemas.microsoft.com/office/drawing/2014/main" id="{50BEFBD0-0A63-466B-A072-D866F124CB3A}"/>
                  </a:ext>
                </a:extLst>
              </p:cNvPr>
              <p:cNvGrpSpPr/>
              <p:nvPr/>
            </p:nvGrpSpPr>
            <p:grpSpPr>
              <a:xfrm>
                <a:off x="5543726" y="2945853"/>
                <a:ext cx="467878" cy="1890764"/>
                <a:chOff x="5543726" y="2945853"/>
                <a:chExt cx="467878" cy="1890764"/>
              </a:xfrm>
            </p:grpSpPr>
            <p:sp>
              <p:nvSpPr>
                <p:cNvPr id="25" name="Google Shape;234;p27">
                  <a:extLst>
                    <a:ext uri="{FF2B5EF4-FFF2-40B4-BE49-F238E27FC236}">
                      <a16:creationId xmlns:a16="http://schemas.microsoft.com/office/drawing/2014/main" id="{D15AF71F-B065-439F-BC10-D4A818655D50}"/>
                    </a:ext>
                  </a:extLst>
                </p:cNvPr>
                <p:cNvSpPr/>
                <p:nvPr/>
              </p:nvSpPr>
              <p:spPr>
                <a:xfrm>
                  <a:off x="5624751" y="3134458"/>
                  <a:ext cx="347115" cy="5123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24" h="27783" extrusionOk="0">
                      <a:moveTo>
                        <a:pt x="6550" y="0"/>
                      </a:moveTo>
                      <a:cubicBezTo>
                        <a:pt x="6074" y="0"/>
                        <a:pt x="3886" y="5160"/>
                        <a:pt x="3388" y="5160"/>
                      </a:cubicBezTo>
                      <a:cubicBezTo>
                        <a:pt x="3353" y="5160"/>
                        <a:pt x="3327" y="5135"/>
                        <a:pt x="3310" y="5082"/>
                      </a:cubicBezTo>
                      <a:cubicBezTo>
                        <a:pt x="2060" y="4439"/>
                        <a:pt x="964" y="3999"/>
                        <a:pt x="0" y="3463"/>
                      </a:cubicBezTo>
                      <a:lnTo>
                        <a:pt x="0" y="3463"/>
                      </a:lnTo>
                      <a:cubicBezTo>
                        <a:pt x="0" y="3463"/>
                        <a:pt x="2107" y="6999"/>
                        <a:pt x="691" y="14321"/>
                      </a:cubicBezTo>
                      <a:cubicBezTo>
                        <a:pt x="1143" y="14941"/>
                        <a:pt x="1524" y="15417"/>
                        <a:pt x="1738" y="15583"/>
                      </a:cubicBezTo>
                      <a:cubicBezTo>
                        <a:pt x="2024" y="15822"/>
                        <a:pt x="1536" y="18703"/>
                        <a:pt x="476" y="26561"/>
                      </a:cubicBezTo>
                      <a:cubicBezTo>
                        <a:pt x="1544" y="26850"/>
                        <a:pt x="5252" y="27783"/>
                        <a:pt x="8901" y="27783"/>
                      </a:cubicBezTo>
                      <a:cubicBezTo>
                        <a:pt x="10214" y="27783"/>
                        <a:pt x="11520" y="27662"/>
                        <a:pt x="12692" y="27347"/>
                      </a:cubicBezTo>
                      <a:cubicBezTo>
                        <a:pt x="12716" y="22263"/>
                        <a:pt x="12716" y="18941"/>
                        <a:pt x="12752" y="18774"/>
                      </a:cubicBezTo>
                      <a:cubicBezTo>
                        <a:pt x="12906" y="18024"/>
                        <a:pt x="13347" y="16715"/>
                        <a:pt x="14014" y="15691"/>
                      </a:cubicBezTo>
                      <a:cubicBezTo>
                        <a:pt x="14680" y="14655"/>
                        <a:pt x="16431" y="11809"/>
                        <a:pt x="16966" y="10571"/>
                      </a:cubicBezTo>
                      <a:cubicBezTo>
                        <a:pt x="17990" y="8214"/>
                        <a:pt x="18538" y="6189"/>
                        <a:pt x="18824" y="4808"/>
                      </a:cubicBezTo>
                      <a:lnTo>
                        <a:pt x="18824" y="4808"/>
                      </a:lnTo>
                      <a:cubicBezTo>
                        <a:pt x="18657" y="5130"/>
                        <a:pt x="18264" y="5094"/>
                        <a:pt x="18098" y="5416"/>
                      </a:cubicBezTo>
                      <a:cubicBezTo>
                        <a:pt x="16947" y="7599"/>
                        <a:pt x="15453" y="9333"/>
                        <a:pt x="14276" y="9333"/>
                      </a:cubicBezTo>
                      <a:cubicBezTo>
                        <a:pt x="14272" y="9333"/>
                        <a:pt x="14268" y="9333"/>
                        <a:pt x="14264" y="9333"/>
                      </a:cubicBezTo>
                      <a:cubicBezTo>
                        <a:pt x="13430" y="9321"/>
                        <a:pt x="15300" y="4773"/>
                        <a:pt x="15347" y="3391"/>
                      </a:cubicBezTo>
                      <a:lnTo>
                        <a:pt x="15347" y="3391"/>
                      </a:lnTo>
                      <a:cubicBezTo>
                        <a:pt x="15204" y="3487"/>
                        <a:pt x="15042" y="3528"/>
                        <a:pt x="14864" y="3528"/>
                      </a:cubicBezTo>
                      <a:cubicBezTo>
                        <a:pt x="13698" y="3528"/>
                        <a:pt x="11890" y="1752"/>
                        <a:pt x="10882" y="1752"/>
                      </a:cubicBezTo>
                      <a:cubicBezTo>
                        <a:pt x="10698" y="1752"/>
                        <a:pt x="10540" y="1811"/>
                        <a:pt x="10418" y="1951"/>
                      </a:cubicBezTo>
                      <a:cubicBezTo>
                        <a:pt x="9720" y="2764"/>
                        <a:pt x="9227" y="3081"/>
                        <a:pt x="8844" y="3081"/>
                      </a:cubicBezTo>
                      <a:cubicBezTo>
                        <a:pt x="7913" y="3081"/>
                        <a:pt x="7625" y="1211"/>
                        <a:pt x="6596" y="22"/>
                      </a:cubicBezTo>
                      <a:cubicBezTo>
                        <a:pt x="6583" y="7"/>
                        <a:pt x="6568" y="0"/>
                        <a:pt x="6550" y="0"/>
                      </a:cubicBezTo>
                      <a:close/>
                    </a:path>
                  </a:pathLst>
                </a:custGeom>
                <a:solidFill>
                  <a:srgbClr val="FF8B6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" name="Google Shape;235;p27">
                  <a:extLst>
                    <a:ext uri="{FF2B5EF4-FFF2-40B4-BE49-F238E27FC236}">
                      <a16:creationId xmlns:a16="http://schemas.microsoft.com/office/drawing/2014/main" id="{BF7A8AD2-729A-43EE-BE27-33CEAD42200D}"/>
                    </a:ext>
                  </a:extLst>
                </p:cNvPr>
                <p:cNvSpPr/>
                <p:nvPr/>
              </p:nvSpPr>
              <p:spPr>
                <a:xfrm>
                  <a:off x="5639669" y="2945853"/>
                  <a:ext cx="228140" cy="3271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2" h="17739" extrusionOk="0">
                      <a:moveTo>
                        <a:pt x="4687" y="0"/>
                      </a:moveTo>
                      <a:cubicBezTo>
                        <a:pt x="2846" y="0"/>
                        <a:pt x="1964" y="1219"/>
                        <a:pt x="1715" y="1547"/>
                      </a:cubicBezTo>
                      <a:cubicBezTo>
                        <a:pt x="1668" y="1606"/>
                        <a:pt x="1632" y="1832"/>
                        <a:pt x="1584" y="2166"/>
                      </a:cubicBezTo>
                      <a:cubicBezTo>
                        <a:pt x="1429" y="3297"/>
                        <a:pt x="1251" y="5773"/>
                        <a:pt x="953" y="8369"/>
                      </a:cubicBezTo>
                      <a:cubicBezTo>
                        <a:pt x="810" y="9583"/>
                        <a:pt x="644" y="10822"/>
                        <a:pt x="453" y="11953"/>
                      </a:cubicBezTo>
                      <a:cubicBezTo>
                        <a:pt x="417" y="12155"/>
                        <a:pt x="382" y="12334"/>
                        <a:pt x="370" y="12512"/>
                      </a:cubicBezTo>
                      <a:cubicBezTo>
                        <a:pt x="1" y="13381"/>
                        <a:pt x="727" y="15429"/>
                        <a:pt x="727" y="15429"/>
                      </a:cubicBezTo>
                      <a:cubicBezTo>
                        <a:pt x="1135" y="16105"/>
                        <a:pt x="1782" y="16355"/>
                        <a:pt x="2421" y="16355"/>
                      </a:cubicBezTo>
                      <a:cubicBezTo>
                        <a:pt x="2751" y="16355"/>
                        <a:pt x="3078" y="16289"/>
                        <a:pt x="3370" y="16179"/>
                      </a:cubicBezTo>
                      <a:cubicBezTo>
                        <a:pt x="4585" y="15727"/>
                        <a:pt x="5478" y="13334"/>
                        <a:pt x="6073" y="10667"/>
                      </a:cubicBezTo>
                      <a:lnTo>
                        <a:pt x="6073" y="10667"/>
                      </a:lnTo>
                      <a:cubicBezTo>
                        <a:pt x="5954" y="11464"/>
                        <a:pt x="5823" y="12250"/>
                        <a:pt x="5680" y="12953"/>
                      </a:cubicBezTo>
                      <a:cubicBezTo>
                        <a:pt x="5489" y="13929"/>
                        <a:pt x="4632" y="15965"/>
                        <a:pt x="4799" y="16489"/>
                      </a:cubicBezTo>
                      <a:cubicBezTo>
                        <a:pt x="5085" y="17422"/>
                        <a:pt x="5799" y="17738"/>
                        <a:pt x="6512" y="17738"/>
                      </a:cubicBezTo>
                      <a:cubicBezTo>
                        <a:pt x="6808" y="17738"/>
                        <a:pt x="7105" y="17684"/>
                        <a:pt x="7371" y="17596"/>
                      </a:cubicBezTo>
                      <a:cubicBezTo>
                        <a:pt x="8621" y="17168"/>
                        <a:pt x="10359" y="13334"/>
                        <a:pt x="10859" y="10833"/>
                      </a:cubicBezTo>
                      <a:cubicBezTo>
                        <a:pt x="10943" y="10464"/>
                        <a:pt x="11014" y="10095"/>
                        <a:pt x="11085" y="9726"/>
                      </a:cubicBezTo>
                      <a:cubicBezTo>
                        <a:pt x="11502" y="7619"/>
                        <a:pt x="12371" y="3392"/>
                        <a:pt x="12288" y="2987"/>
                      </a:cubicBezTo>
                      <a:cubicBezTo>
                        <a:pt x="12205" y="2523"/>
                        <a:pt x="11990" y="1320"/>
                        <a:pt x="10192" y="1213"/>
                      </a:cubicBezTo>
                      <a:cubicBezTo>
                        <a:pt x="10086" y="1207"/>
                        <a:pt x="9983" y="1204"/>
                        <a:pt x="9883" y="1204"/>
                      </a:cubicBezTo>
                      <a:cubicBezTo>
                        <a:pt x="8844" y="1204"/>
                        <a:pt x="8106" y="1522"/>
                        <a:pt x="7704" y="1761"/>
                      </a:cubicBezTo>
                      <a:cubicBezTo>
                        <a:pt x="7704" y="1761"/>
                        <a:pt x="7457" y="2322"/>
                        <a:pt x="7387" y="2322"/>
                      </a:cubicBezTo>
                      <a:cubicBezTo>
                        <a:pt x="7379" y="2322"/>
                        <a:pt x="7373" y="2314"/>
                        <a:pt x="7371" y="2297"/>
                      </a:cubicBezTo>
                      <a:cubicBezTo>
                        <a:pt x="7323" y="1868"/>
                        <a:pt x="7037" y="165"/>
                        <a:pt x="4989" y="11"/>
                      </a:cubicBezTo>
                      <a:cubicBezTo>
                        <a:pt x="4886" y="3"/>
                        <a:pt x="4785" y="0"/>
                        <a:pt x="4687" y="0"/>
                      </a:cubicBezTo>
                      <a:close/>
                    </a:path>
                  </a:pathLst>
                </a:custGeom>
                <a:solidFill>
                  <a:srgbClr val="EF6E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" name="Google Shape;236;p27">
                  <a:extLst>
                    <a:ext uri="{FF2B5EF4-FFF2-40B4-BE49-F238E27FC236}">
                      <a16:creationId xmlns:a16="http://schemas.microsoft.com/office/drawing/2014/main" id="{61CC884F-2944-4275-8786-573649025DE6}"/>
                    </a:ext>
                  </a:extLst>
                </p:cNvPr>
                <p:cNvSpPr/>
                <p:nvPr/>
              </p:nvSpPr>
              <p:spPr>
                <a:xfrm>
                  <a:off x="5543726" y="3469457"/>
                  <a:ext cx="333967" cy="13671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11" h="74141" extrusionOk="0">
                      <a:moveTo>
                        <a:pt x="5227" y="0"/>
                      </a:moveTo>
                      <a:cubicBezTo>
                        <a:pt x="4716" y="3143"/>
                        <a:pt x="1" y="73926"/>
                        <a:pt x="1" y="73926"/>
                      </a:cubicBezTo>
                      <a:lnTo>
                        <a:pt x="1679" y="74140"/>
                      </a:lnTo>
                      <a:lnTo>
                        <a:pt x="17253" y="73700"/>
                      </a:lnTo>
                      <a:cubicBezTo>
                        <a:pt x="17467" y="66663"/>
                        <a:pt x="18110" y="775"/>
                        <a:pt x="18110" y="774"/>
                      </a:cubicBezTo>
                      <a:lnTo>
                        <a:pt x="18110" y="774"/>
                      </a:lnTo>
                      <a:cubicBezTo>
                        <a:pt x="17991" y="810"/>
                        <a:pt x="17860" y="834"/>
                        <a:pt x="17741" y="869"/>
                      </a:cubicBezTo>
                      <a:cubicBezTo>
                        <a:pt x="16569" y="1184"/>
                        <a:pt x="15263" y="1305"/>
                        <a:pt x="13950" y="1305"/>
                      </a:cubicBezTo>
                      <a:cubicBezTo>
                        <a:pt x="10302" y="1305"/>
                        <a:pt x="6596" y="372"/>
                        <a:pt x="5537" y="83"/>
                      </a:cubicBezTo>
                      <a:cubicBezTo>
                        <a:pt x="5335" y="24"/>
                        <a:pt x="5227" y="0"/>
                        <a:pt x="5227" y="0"/>
                      </a:cubicBezTo>
                      <a:close/>
                    </a:path>
                  </a:pathLst>
                </a:custGeom>
                <a:solidFill>
                  <a:srgbClr val="EAE6E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" name="Google Shape;237;p27">
                  <a:extLst>
                    <a:ext uri="{FF2B5EF4-FFF2-40B4-BE49-F238E27FC236}">
                      <a16:creationId xmlns:a16="http://schemas.microsoft.com/office/drawing/2014/main" id="{B4D5FC24-886A-4C3D-9D08-6BB1C2193AFF}"/>
                    </a:ext>
                  </a:extLst>
                </p:cNvPr>
                <p:cNvSpPr/>
                <p:nvPr/>
              </p:nvSpPr>
              <p:spPr>
                <a:xfrm>
                  <a:off x="5628697" y="3459795"/>
                  <a:ext cx="252278" cy="1073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81" h="5823" extrusionOk="0">
                      <a:moveTo>
                        <a:pt x="477" y="0"/>
                      </a:moveTo>
                      <a:cubicBezTo>
                        <a:pt x="405" y="560"/>
                        <a:pt x="238" y="2262"/>
                        <a:pt x="0" y="4775"/>
                      </a:cubicBezTo>
                      <a:lnTo>
                        <a:pt x="13645" y="5822"/>
                      </a:lnTo>
                      <a:cubicBezTo>
                        <a:pt x="13681" y="3417"/>
                        <a:pt x="13645" y="953"/>
                        <a:pt x="13645" y="953"/>
                      </a:cubicBezTo>
                      <a:cubicBezTo>
                        <a:pt x="13526" y="1000"/>
                        <a:pt x="13407" y="1036"/>
                        <a:pt x="13276" y="1084"/>
                      </a:cubicBezTo>
                      <a:cubicBezTo>
                        <a:pt x="12081" y="1470"/>
                        <a:pt x="10749" y="1619"/>
                        <a:pt x="9408" y="1619"/>
                      </a:cubicBezTo>
                      <a:cubicBezTo>
                        <a:pt x="5674" y="1619"/>
                        <a:pt x="1873" y="467"/>
                        <a:pt x="786" y="107"/>
                      </a:cubicBezTo>
                      <a:cubicBezTo>
                        <a:pt x="596" y="36"/>
                        <a:pt x="477" y="0"/>
                        <a:pt x="477" y="0"/>
                      </a:cubicBezTo>
                      <a:close/>
                    </a:path>
                  </a:pathLst>
                </a:custGeom>
                <a:solidFill>
                  <a:srgbClr val="B3B3B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" name="Google Shape;238;p27">
                  <a:extLst>
                    <a:ext uri="{FF2B5EF4-FFF2-40B4-BE49-F238E27FC236}">
                      <a16:creationId xmlns:a16="http://schemas.microsoft.com/office/drawing/2014/main" id="{2810B6C4-D118-4AED-97BB-EF38198249F0}"/>
                    </a:ext>
                  </a:extLst>
                </p:cNvPr>
                <p:cNvSpPr/>
                <p:nvPr/>
              </p:nvSpPr>
              <p:spPr>
                <a:xfrm>
                  <a:off x="5781933" y="3010873"/>
                  <a:ext cx="229670" cy="3090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55" h="16762" extrusionOk="0">
                      <a:moveTo>
                        <a:pt x="179" y="10771"/>
                      </a:moveTo>
                      <a:cubicBezTo>
                        <a:pt x="175" y="10775"/>
                        <a:pt x="171" y="10779"/>
                        <a:pt x="168" y="10784"/>
                      </a:cubicBezTo>
                      <a:cubicBezTo>
                        <a:pt x="175" y="10777"/>
                        <a:pt x="177" y="10774"/>
                        <a:pt x="179" y="10771"/>
                      </a:cubicBezTo>
                      <a:close/>
                      <a:moveTo>
                        <a:pt x="6699" y="0"/>
                      </a:moveTo>
                      <a:cubicBezTo>
                        <a:pt x="5735" y="0"/>
                        <a:pt x="5062" y="519"/>
                        <a:pt x="4835" y="688"/>
                      </a:cubicBezTo>
                      <a:cubicBezTo>
                        <a:pt x="4787" y="735"/>
                        <a:pt x="4680" y="926"/>
                        <a:pt x="4549" y="1235"/>
                      </a:cubicBezTo>
                      <a:cubicBezTo>
                        <a:pt x="4085" y="2247"/>
                        <a:pt x="3204" y="4533"/>
                        <a:pt x="2180" y="6879"/>
                      </a:cubicBezTo>
                      <a:cubicBezTo>
                        <a:pt x="1715" y="7974"/>
                        <a:pt x="1203" y="9093"/>
                        <a:pt x="703" y="10093"/>
                      </a:cubicBezTo>
                      <a:cubicBezTo>
                        <a:pt x="620" y="10272"/>
                        <a:pt x="537" y="10427"/>
                        <a:pt x="465" y="10594"/>
                      </a:cubicBezTo>
                      <a:cubicBezTo>
                        <a:pt x="430" y="10570"/>
                        <a:pt x="382" y="10546"/>
                        <a:pt x="334" y="10534"/>
                      </a:cubicBezTo>
                      <a:cubicBezTo>
                        <a:pt x="287" y="10605"/>
                        <a:pt x="239" y="10689"/>
                        <a:pt x="180" y="10760"/>
                      </a:cubicBezTo>
                      <a:cubicBezTo>
                        <a:pt x="180" y="10765"/>
                        <a:pt x="180" y="10768"/>
                        <a:pt x="179" y="10771"/>
                      </a:cubicBezTo>
                      <a:lnTo>
                        <a:pt x="179" y="10771"/>
                      </a:lnTo>
                      <a:cubicBezTo>
                        <a:pt x="259" y="10673"/>
                        <a:pt x="296" y="10635"/>
                        <a:pt x="304" y="10635"/>
                      </a:cubicBezTo>
                      <a:cubicBezTo>
                        <a:pt x="323" y="10635"/>
                        <a:pt x="201" y="10821"/>
                        <a:pt x="96" y="10975"/>
                      </a:cubicBezTo>
                      <a:cubicBezTo>
                        <a:pt x="60" y="11070"/>
                        <a:pt x="25" y="11165"/>
                        <a:pt x="13" y="11236"/>
                      </a:cubicBezTo>
                      <a:cubicBezTo>
                        <a:pt x="13" y="11284"/>
                        <a:pt x="13" y="11332"/>
                        <a:pt x="13" y="11391"/>
                      </a:cubicBezTo>
                      <a:cubicBezTo>
                        <a:pt x="1" y="11725"/>
                        <a:pt x="13" y="12058"/>
                        <a:pt x="1" y="12391"/>
                      </a:cubicBezTo>
                      <a:cubicBezTo>
                        <a:pt x="1" y="12796"/>
                        <a:pt x="430" y="13534"/>
                        <a:pt x="394" y="13927"/>
                      </a:cubicBezTo>
                      <a:cubicBezTo>
                        <a:pt x="652" y="14995"/>
                        <a:pt x="1558" y="15404"/>
                        <a:pt x="2337" y="15404"/>
                      </a:cubicBezTo>
                      <a:cubicBezTo>
                        <a:pt x="2348" y="15404"/>
                        <a:pt x="2359" y="15404"/>
                        <a:pt x="2370" y="15404"/>
                      </a:cubicBezTo>
                      <a:cubicBezTo>
                        <a:pt x="3537" y="15380"/>
                        <a:pt x="4525" y="13058"/>
                        <a:pt x="5811" y="10736"/>
                      </a:cubicBezTo>
                      <a:lnTo>
                        <a:pt x="5811" y="10736"/>
                      </a:lnTo>
                      <a:cubicBezTo>
                        <a:pt x="5478" y="11463"/>
                        <a:pt x="5133" y="12153"/>
                        <a:pt x="4811" y="12772"/>
                      </a:cubicBezTo>
                      <a:cubicBezTo>
                        <a:pt x="4359" y="13630"/>
                        <a:pt x="4168" y="14320"/>
                        <a:pt x="4144" y="14868"/>
                      </a:cubicBezTo>
                      <a:cubicBezTo>
                        <a:pt x="4097" y="16249"/>
                        <a:pt x="5144" y="16749"/>
                        <a:pt x="5978" y="16761"/>
                      </a:cubicBezTo>
                      <a:cubicBezTo>
                        <a:pt x="5981" y="16761"/>
                        <a:pt x="5985" y="16761"/>
                        <a:pt x="5988" y="16761"/>
                      </a:cubicBezTo>
                      <a:cubicBezTo>
                        <a:pt x="7165" y="16761"/>
                        <a:pt x="8636" y="14671"/>
                        <a:pt x="9788" y="12487"/>
                      </a:cubicBezTo>
                      <a:cubicBezTo>
                        <a:pt x="9966" y="12165"/>
                        <a:pt x="10133" y="11832"/>
                        <a:pt x="10300" y="11510"/>
                      </a:cubicBezTo>
                      <a:cubicBezTo>
                        <a:pt x="11276" y="9665"/>
                        <a:pt x="12157" y="7927"/>
                        <a:pt x="12217" y="7522"/>
                      </a:cubicBezTo>
                      <a:cubicBezTo>
                        <a:pt x="12276" y="7057"/>
                        <a:pt x="12455" y="5855"/>
                        <a:pt x="10967" y="5152"/>
                      </a:cubicBezTo>
                      <a:cubicBezTo>
                        <a:pt x="10356" y="4862"/>
                        <a:pt x="9806" y="4777"/>
                        <a:pt x="9372" y="4777"/>
                      </a:cubicBezTo>
                      <a:cubicBezTo>
                        <a:pt x="9112" y="4777"/>
                        <a:pt x="8893" y="4807"/>
                        <a:pt x="8728" y="4843"/>
                      </a:cubicBezTo>
                      <a:cubicBezTo>
                        <a:pt x="9097" y="4021"/>
                        <a:pt x="9347" y="3438"/>
                        <a:pt x="9383" y="3271"/>
                      </a:cubicBezTo>
                      <a:cubicBezTo>
                        <a:pt x="9466" y="2855"/>
                        <a:pt x="9716" y="1152"/>
                        <a:pt x="8038" y="330"/>
                      </a:cubicBezTo>
                      <a:cubicBezTo>
                        <a:pt x="7549" y="89"/>
                        <a:pt x="7099" y="0"/>
                        <a:pt x="6699" y="0"/>
                      </a:cubicBezTo>
                      <a:close/>
                    </a:path>
                  </a:pathLst>
                </a:custGeom>
                <a:solidFill>
                  <a:srgbClr val="EF6E4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" name="Google Shape;239;p27">
                  <a:extLst>
                    <a:ext uri="{FF2B5EF4-FFF2-40B4-BE49-F238E27FC236}">
                      <a16:creationId xmlns:a16="http://schemas.microsoft.com/office/drawing/2014/main" id="{2B0FF6AC-0B7F-4EB6-B63D-6D9A7E6270CC}"/>
                    </a:ext>
                  </a:extLst>
                </p:cNvPr>
                <p:cNvSpPr/>
                <p:nvPr/>
              </p:nvSpPr>
              <p:spPr>
                <a:xfrm>
                  <a:off x="5548557" y="3112201"/>
                  <a:ext cx="257109" cy="2863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43" h="15529" extrusionOk="0">
                      <a:moveTo>
                        <a:pt x="4502" y="0"/>
                      </a:moveTo>
                      <a:cubicBezTo>
                        <a:pt x="4251" y="0"/>
                        <a:pt x="4013" y="25"/>
                        <a:pt x="3751" y="50"/>
                      </a:cubicBezTo>
                      <a:cubicBezTo>
                        <a:pt x="2715" y="157"/>
                        <a:pt x="1608" y="396"/>
                        <a:pt x="703" y="3205"/>
                      </a:cubicBezTo>
                      <a:cubicBezTo>
                        <a:pt x="1" y="5384"/>
                        <a:pt x="894" y="8956"/>
                        <a:pt x="1977" y="11385"/>
                      </a:cubicBezTo>
                      <a:cubicBezTo>
                        <a:pt x="3191" y="14112"/>
                        <a:pt x="4823" y="15528"/>
                        <a:pt x="4823" y="15528"/>
                      </a:cubicBezTo>
                      <a:cubicBezTo>
                        <a:pt x="10168" y="9992"/>
                        <a:pt x="4692" y="5444"/>
                        <a:pt x="4692" y="5444"/>
                      </a:cubicBezTo>
                      <a:lnTo>
                        <a:pt x="4692" y="5444"/>
                      </a:lnTo>
                      <a:cubicBezTo>
                        <a:pt x="5668" y="5980"/>
                        <a:pt x="6394" y="6575"/>
                        <a:pt x="7644" y="7218"/>
                      </a:cubicBezTo>
                      <a:cubicBezTo>
                        <a:pt x="8406" y="7611"/>
                        <a:pt x="9204" y="7932"/>
                        <a:pt x="10014" y="8063"/>
                      </a:cubicBezTo>
                      <a:cubicBezTo>
                        <a:pt x="10323" y="8111"/>
                        <a:pt x="10698" y="8144"/>
                        <a:pt x="11097" y="8144"/>
                      </a:cubicBezTo>
                      <a:cubicBezTo>
                        <a:pt x="11496" y="8144"/>
                        <a:pt x="11919" y="8111"/>
                        <a:pt x="12324" y="8027"/>
                      </a:cubicBezTo>
                      <a:cubicBezTo>
                        <a:pt x="12324" y="8027"/>
                        <a:pt x="13478" y="7837"/>
                        <a:pt x="13705" y="6480"/>
                      </a:cubicBezTo>
                      <a:cubicBezTo>
                        <a:pt x="13943" y="5122"/>
                        <a:pt x="13586" y="5718"/>
                        <a:pt x="13490" y="5349"/>
                      </a:cubicBezTo>
                      <a:cubicBezTo>
                        <a:pt x="13359" y="5265"/>
                        <a:pt x="13240" y="5182"/>
                        <a:pt x="13121" y="5099"/>
                      </a:cubicBezTo>
                      <a:cubicBezTo>
                        <a:pt x="12871" y="4979"/>
                        <a:pt x="12597" y="4849"/>
                        <a:pt x="12335" y="4670"/>
                      </a:cubicBezTo>
                      <a:cubicBezTo>
                        <a:pt x="11526" y="4134"/>
                        <a:pt x="9883" y="2801"/>
                        <a:pt x="8490" y="1789"/>
                      </a:cubicBezTo>
                      <a:cubicBezTo>
                        <a:pt x="7835" y="1300"/>
                        <a:pt x="7228" y="896"/>
                        <a:pt x="6787" y="681"/>
                      </a:cubicBezTo>
                      <a:cubicBezTo>
                        <a:pt x="6359" y="467"/>
                        <a:pt x="6001" y="312"/>
                        <a:pt x="5692" y="205"/>
                      </a:cubicBezTo>
                      <a:cubicBezTo>
                        <a:pt x="5211" y="47"/>
                        <a:pt x="4844" y="0"/>
                        <a:pt x="4502" y="0"/>
                      </a:cubicBezTo>
                      <a:close/>
                    </a:path>
                  </a:pathLst>
                </a:custGeom>
                <a:solidFill>
                  <a:srgbClr val="FF8B6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1" name="Google Shape;240;p27">
                <a:extLst>
                  <a:ext uri="{FF2B5EF4-FFF2-40B4-BE49-F238E27FC236}">
                    <a16:creationId xmlns:a16="http://schemas.microsoft.com/office/drawing/2014/main" id="{0BCB4157-2BC4-45A8-8A2C-14A7A574035F}"/>
                  </a:ext>
                </a:extLst>
              </p:cNvPr>
              <p:cNvGrpSpPr/>
              <p:nvPr/>
            </p:nvGrpSpPr>
            <p:grpSpPr>
              <a:xfrm>
                <a:off x="5888223" y="3065381"/>
                <a:ext cx="664585" cy="1779129"/>
                <a:chOff x="5888223" y="3065381"/>
                <a:chExt cx="664585" cy="1779129"/>
              </a:xfrm>
            </p:grpSpPr>
            <p:sp>
              <p:nvSpPr>
                <p:cNvPr id="20" name="Google Shape;242;p27">
                  <a:extLst>
                    <a:ext uri="{FF2B5EF4-FFF2-40B4-BE49-F238E27FC236}">
                      <a16:creationId xmlns:a16="http://schemas.microsoft.com/office/drawing/2014/main" id="{EAA250F6-C833-48BA-99CD-227C96CAB8D4}"/>
                    </a:ext>
                  </a:extLst>
                </p:cNvPr>
                <p:cNvSpPr/>
                <p:nvPr/>
              </p:nvSpPr>
              <p:spPr>
                <a:xfrm>
                  <a:off x="5992500" y="3260440"/>
                  <a:ext cx="469187" cy="15840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4" h="85904" extrusionOk="0">
                      <a:moveTo>
                        <a:pt x="4596" y="0"/>
                      </a:moveTo>
                      <a:cubicBezTo>
                        <a:pt x="4596" y="0"/>
                        <a:pt x="441" y="77427"/>
                        <a:pt x="0" y="85904"/>
                      </a:cubicBezTo>
                      <a:lnTo>
                        <a:pt x="25444" y="85594"/>
                      </a:lnTo>
                      <a:cubicBezTo>
                        <a:pt x="25444" y="85594"/>
                        <a:pt x="23062" y="11180"/>
                        <a:pt x="21836" y="881"/>
                      </a:cubicBezTo>
                      <a:cubicBezTo>
                        <a:pt x="21836" y="881"/>
                        <a:pt x="19658" y="959"/>
                        <a:pt x="16796" y="959"/>
                      </a:cubicBezTo>
                      <a:cubicBezTo>
                        <a:pt x="12650" y="959"/>
                        <a:pt x="7068" y="796"/>
                        <a:pt x="4596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" name="Google Shape;243;p27">
                  <a:extLst>
                    <a:ext uri="{FF2B5EF4-FFF2-40B4-BE49-F238E27FC236}">
                      <a16:creationId xmlns:a16="http://schemas.microsoft.com/office/drawing/2014/main" id="{8DE9BBA8-2F62-495A-9ECF-3EC3FF7BDB22}"/>
                    </a:ext>
                  </a:extLst>
                </p:cNvPr>
                <p:cNvSpPr/>
                <p:nvPr/>
              </p:nvSpPr>
              <p:spPr>
                <a:xfrm>
                  <a:off x="6074023" y="3244932"/>
                  <a:ext cx="333358" cy="678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078" h="3678" extrusionOk="0">
                      <a:moveTo>
                        <a:pt x="776" y="1"/>
                      </a:moveTo>
                      <a:cubicBezTo>
                        <a:pt x="6" y="1"/>
                        <a:pt x="0" y="1095"/>
                        <a:pt x="44" y="2615"/>
                      </a:cubicBezTo>
                      <a:cubicBezTo>
                        <a:pt x="44" y="2615"/>
                        <a:pt x="2342" y="3544"/>
                        <a:pt x="8390" y="3663"/>
                      </a:cubicBezTo>
                      <a:cubicBezTo>
                        <a:pt x="8830" y="3673"/>
                        <a:pt x="9255" y="3677"/>
                        <a:pt x="9664" y="3677"/>
                      </a:cubicBezTo>
                      <a:cubicBezTo>
                        <a:pt x="14876" y="3677"/>
                        <a:pt x="17629" y="2961"/>
                        <a:pt x="17629" y="2961"/>
                      </a:cubicBezTo>
                      <a:cubicBezTo>
                        <a:pt x="17629" y="2961"/>
                        <a:pt x="18077" y="274"/>
                        <a:pt x="17062" y="274"/>
                      </a:cubicBezTo>
                      <a:cubicBezTo>
                        <a:pt x="17030" y="274"/>
                        <a:pt x="16997" y="276"/>
                        <a:pt x="16963" y="282"/>
                      </a:cubicBezTo>
                      <a:cubicBezTo>
                        <a:pt x="16316" y="383"/>
                        <a:pt x="13300" y="922"/>
                        <a:pt x="9868" y="922"/>
                      </a:cubicBezTo>
                      <a:cubicBezTo>
                        <a:pt x="9258" y="922"/>
                        <a:pt x="8634" y="905"/>
                        <a:pt x="8009" y="865"/>
                      </a:cubicBezTo>
                      <a:cubicBezTo>
                        <a:pt x="4235" y="627"/>
                        <a:pt x="2044" y="270"/>
                        <a:pt x="1020" y="32"/>
                      </a:cubicBezTo>
                      <a:cubicBezTo>
                        <a:pt x="931" y="11"/>
                        <a:pt x="850" y="1"/>
                        <a:pt x="776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" name="Google Shape;245;p27">
                  <a:extLst>
                    <a:ext uri="{FF2B5EF4-FFF2-40B4-BE49-F238E27FC236}">
                      <a16:creationId xmlns:a16="http://schemas.microsoft.com/office/drawing/2014/main" id="{40E45603-F406-4987-8BD1-C49D44501C85}"/>
                    </a:ext>
                  </a:extLst>
                </p:cNvPr>
                <p:cNvSpPr/>
                <p:nvPr/>
              </p:nvSpPr>
              <p:spPr>
                <a:xfrm>
                  <a:off x="5888223" y="3065381"/>
                  <a:ext cx="664585" cy="17701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44" h="85904" extrusionOk="0">
                      <a:moveTo>
                        <a:pt x="4596" y="0"/>
                      </a:moveTo>
                      <a:cubicBezTo>
                        <a:pt x="4596" y="0"/>
                        <a:pt x="441" y="77427"/>
                        <a:pt x="0" y="85904"/>
                      </a:cubicBezTo>
                      <a:lnTo>
                        <a:pt x="25444" y="85594"/>
                      </a:lnTo>
                      <a:cubicBezTo>
                        <a:pt x="25444" y="85594"/>
                        <a:pt x="23062" y="11180"/>
                        <a:pt x="21836" y="881"/>
                      </a:cubicBezTo>
                      <a:cubicBezTo>
                        <a:pt x="21836" y="881"/>
                        <a:pt x="19658" y="959"/>
                        <a:pt x="16796" y="959"/>
                      </a:cubicBezTo>
                      <a:cubicBezTo>
                        <a:pt x="12650" y="959"/>
                        <a:pt x="7068" y="796"/>
                        <a:pt x="4596" y="0"/>
                      </a:cubicBezTo>
                      <a:close/>
                    </a:path>
                  </a:pathLst>
                </a:custGeom>
                <a:solidFill>
                  <a:srgbClr val="5E727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</p:grpSp>
          <p:grpSp>
            <p:nvGrpSpPr>
              <p:cNvPr id="12" name="Google Shape;247;p27">
                <a:extLst>
                  <a:ext uri="{FF2B5EF4-FFF2-40B4-BE49-F238E27FC236}">
                    <a16:creationId xmlns:a16="http://schemas.microsoft.com/office/drawing/2014/main" id="{335EB8E1-17DD-4959-8DEF-90D647DA8F56}"/>
                  </a:ext>
                </a:extLst>
              </p:cNvPr>
              <p:cNvGrpSpPr/>
              <p:nvPr/>
            </p:nvGrpSpPr>
            <p:grpSpPr>
              <a:xfrm>
                <a:off x="7881291" y="2555423"/>
                <a:ext cx="558123" cy="2280751"/>
                <a:chOff x="7881291" y="2555423"/>
                <a:chExt cx="558123" cy="2280751"/>
              </a:xfrm>
            </p:grpSpPr>
            <p:sp>
              <p:nvSpPr>
                <p:cNvPr id="13" name="Google Shape;248;p27">
                  <a:extLst>
                    <a:ext uri="{FF2B5EF4-FFF2-40B4-BE49-F238E27FC236}">
                      <a16:creationId xmlns:a16="http://schemas.microsoft.com/office/drawing/2014/main" id="{B386A474-A67A-4999-B5A4-A81242E97F22}"/>
                    </a:ext>
                  </a:extLst>
                </p:cNvPr>
                <p:cNvSpPr/>
                <p:nvPr/>
              </p:nvSpPr>
              <p:spPr>
                <a:xfrm>
                  <a:off x="7977234" y="2785407"/>
                  <a:ext cx="426831" cy="6284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147" h="34083" extrusionOk="0">
                      <a:moveTo>
                        <a:pt x="7420" y="1"/>
                      </a:moveTo>
                      <a:cubicBezTo>
                        <a:pt x="6861" y="1"/>
                        <a:pt x="5038" y="7408"/>
                        <a:pt x="4478" y="7408"/>
                      </a:cubicBezTo>
                      <a:cubicBezTo>
                        <a:pt x="4446" y="7408"/>
                        <a:pt x="4417" y="7383"/>
                        <a:pt x="4394" y="7331"/>
                      </a:cubicBezTo>
                      <a:cubicBezTo>
                        <a:pt x="2775" y="6688"/>
                        <a:pt x="1274" y="6271"/>
                        <a:pt x="1" y="5747"/>
                      </a:cubicBezTo>
                      <a:lnTo>
                        <a:pt x="1" y="5747"/>
                      </a:lnTo>
                      <a:cubicBezTo>
                        <a:pt x="1" y="5747"/>
                        <a:pt x="905" y="7712"/>
                        <a:pt x="2036" y="18403"/>
                      </a:cubicBezTo>
                      <a:cubicBezTo>
                        <a:pt x="2668" y="19094"/>
                        <a:pt x="3203" y="19642"/>
                        <a:pt x="3489" y="19820"/>
                      </a:cubicBezTo>
                      <a:cubicBezTo>
                        <a:pt x="3870" y="20070"/>
                        <a:pt x="3644" y="23690"/>
                        <a:pt x="3358" y="33500"/>
                      </a:cubicBezTo>
                      <a:cubicBezTo>
                        <a:pt x="4363" y="33665"/>
                        <a:pt x="7251" y="34082"/>
                        <a:pt x="10529" y="34082"/>
                      </a:cubicBezTo>
                      <a:cubicBezTo>
                        <a:pt x="13193" y="34082"/>
                        <a:pt x="16115" y="33806"/>
                        <a:pt x="18491" y="32893"/>
                      </a:cubicBezTo>
                      <a:cubicBezTo>
                        <a:pt x="17860" y="26631"/>
                        <a:pt x="17443" y="22535"/>
                        <a:pt x="17467" y="22332"/>
                      </a:cubicBezTo>
                      <a:cubicBezTo>
                        <a:pt x="17562" y="21392"/>
                        <a:pt x="17931" y="19713"/>
                        <a:pt x="18622" y="18368"/>
                      </a:cubicBezTo>
                      <a:cubicBezTo>
                        <a:pt x="19312" y="17010"/>
                        <a:pt x="21098" y="13284"/>
                        <a:pt x="21598" y="11688"/>
                      </a:cubicBezTo>
                      <a:cubicBezTo>
                        <a:pt x="22551" y="8652"/>
                        <a:pt x="22968" y="6092"/>
                        <a:pt x="23146" y="4354"/>
                      </a:cubicBezTo>
                      <a:lnTo>
                        <a:pt x="23146" y="4354"/>
                      </a:lnTo>
                      <a:cubicBezTo>
                        <a:pt x="23108" y="4450"/>
                        <a:pt x="23046" y="4483"/>
                        <a:pt x="22971" y="4483"/>
                      </a:cubicBezTo>
                      <a:cubicBezTo>
                        <a:pt x="22794" y="4483"/>
                        <a:pt x="22546" y="4296"/>
                        <a:pt x="22369" y="4296"/>
                      </a:cubicBezTo>
                      <a:cubicBezTo>
                        <a:pt x="22294" y="4296"/>
                        <a:pt x="22232" y="4330"/>
                        <a:pt x="22194" y="4425"/>
                      </a:cubicBezTo>
                      <a:cubicBezTo>
                        <a:pt x="21051" y="7271"/>
                        <a:pt x="19503" y="10045"/>
                        <a:pt x="18050" y="10176"/>
                      </a:cubicBezTo>
                      <a:cubicBezTo>
                        <a:pt x="18042" y="10177"/>
                        <a:pt x="18033" y="10177"/>
                        <a:pt x="18024" y="10177"/>
                      </a:cubicBezTo>
                      <a:cubicBezTo>
                        <a:pt x="17045" y="10177"/>
                        <a:pt x="18788" y="4744"/>
                        <a:pt x="18670" y="3056"/>
                      </a:cubicBezTo>
                      <a:lnTo>
                        <a:pt x="18670" y="3056"/>
                      </a:lnTo>
                      <a:cubicBezTo>
                        <a:pt x="18468" y="3222"/>
                        <a:pt x="18218" y="3292"/>
                        <a:pt x="17935" y="3292"/>
                      </a:cubicBezTo>
                      <a:cubicBezTo>
                        <a:pt x="16534" y="3292"/>
                        <a:pt x="14318" y="1600"/>
                        <a:pt x="13096" y="1600"/>
                      </a:cubicBezTo>
                      <a:cubicBezTo>
                        <a:pt x="12814" y="1600"/>
                        <a:pt x="12584" y="1690"/>
                        <a:pt x="12431" y="1913"/>
                      </a:cubicBezTo>
                      <a:cubicBezTo>
                        <a:pt x="11626" y="3072"/>
                        <a:pt x="11036" y="3512"/>
                        <a:pt x="10544" y="3512"/>
                      </a:cubicBezTo>
                      <a:cubicBezTo>
                        <a:pt x="9450" y="3512"/>
                        <a:pt x="8846" y="1327"/>
                        <a:pt x="7466" y="20"/>
                      </a:cubicBezTo>
                      <a:cubicBezTo>
                        <a:pt x="7452" y="7"/>
                        <a:pt x="7436" y="1"/>
                        <a:pt x="7420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" name="Google Shape;249;p27">
                  <a:extLst>
                    <a:ext uri="{FF2B5EF4-FFF2-40B4-BE49-F238E27FC236}">
                      <a16:creationId xmlns:a16="http://schemas.microsoft.com/office/drawing/2014/main" id="{7F923A49-C768-4258-BF23-90E13ABA2A0F}"/>
                    </a:ext>
                  </a:extLst>
                </p:cNvPr>
                <p:cNvSpPr/>
                <p:nvPr/>
              </p:nvSpPr>
              <p:spPr>
                <a:xfrm>
                  <a:off x="7991064" y="2555423"/>
                  <a:ext cx="256888" cy="3991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31" h="21644" extrusionOk="0">
                      <a:moveTo>
                        <a:pt x="4555" y="0"/>
                      </a:moveTo>
                      <a:cubicBezTo>
                        <a:pt x="4506" y="0"/>
                        <a:pt x="4456" y="1"/>
                        <a:pt x="4406" y="3"/>
                      </a:cubicBezTo>
                      <a:cubicBezTo>
                        <a:pt x="1870" y="74"/>
                        <a:pt x="846" y="1836"/>
                        <a:pt x="584" y="2300"/>
                      </a:cubicBezTo>
                      <a:cubicBezTo>
                        <a:pt x="536" y="2384"/>
                        <a:pt x="513" y="2658"/>
                        <a:pt x="489" y="3086"/>
                      </a:cubicBezTo>
                      <a:cubicBezTo>
                        <a:pt x="453" y="4503"/>
                        <a:pt x="548" y="7575"/>
                        <a:pt x="513" y="10813"/>
                      </a:cubicBezTo>
                      <a:cubicBezTo>
                        <a:pt x="501" y="12314"/>
                        <a:pt x="453" y="13861"/>
                        <a:pt x="358" y="15290"/>
                      </a:cubicBezTo>
                      <a:cubicBezTo>
                        <a:pt x="346" y="15528"/>
                        <a:pt x="334" y="15766"/>
                        <a:pt x="322" y="15981"/>
                      </a:cubicBezTo>
                      <a:cubicBezTo>
                        <a:pt x="1" y="17100"/>
                        <a:pt x="1156" y="19541"/>
                        <a:pt x="1156" y="19541"/>
                      </a:cubicBezTo>
                      <a:cubicBezTo>
                        <a:pt x="1666" y="20215"/>
                        <a:pt x="2352" y="20468"/>
                        <a:pt x="3037" y="20468"/>
                      </a:cubicBezTo>
                      <a:cubicBezTo>
                        <a:pt x="3550" y="20468"/>
                        <a:pt x="4063" y="20326"/>
                        <a:pt x="4501" y="20112"/>
                      </a:cubicBezTo>
                      <a:cubicBezTo>
                        <a:pt x="5942" y="19410"/>
                        <a:pt x="6740" y="16326"/>
                        <a:pt x="7121" y="12980"/>
                      </a:cubicBezTo>
                      <a:lnTo>
                        <a:pt x="7121" y="12980"/>
                      </a:lnTo>
                      <a:cubicBezTo>
                        <a:pt x="7073" y="13980"/>
                        <a:pt x="7013" y="14969"/>
                        <a:pt x="6930" y="15850"/>
                      </a:cubicBezTo>
                      <a:cubicBezTo>
                        <a:pt x="6823" y="17076"/>
                        <a:pt x="6037" y="19684"/>
                        <a:pt x="6299" y="20315"/>
                      </a:cubicBezTo>
                      <a:cubicBezTo>
                        <a:pt x="6724" y="21299"/>
                        <a:pt x="7495" y="21643"/>
                        <a:pt x="8275" y="21643"/>
                      </a:cubicBezTo>
                      <a:cubicBezTo>
                        <a:pt x="8740" y="21643"/>
                        <a:pt x="9209" y="21521"/>
                        <a:pt x="9609" y="21338"/>
                      </a:cubicBezTo>
                      <a:cubicBezTo>
                        <a:pt x="11097" y="20660"/>
                        <a:pt x="12740" y="15707"/>
                        <a:pt x="13038" y="12564"/>
                      </a:cubicBezTo>
                      <a:cubicBezTo>
                        <a:pt x="13086" y="12099"/>
                        <a:pt x="13133" y="11635"/>
                        <a:pt x="13169" y="11171"/>
                      </a:cubicBezTo>
                      <a:cubicBezTo>
                        <a:pt x="13419" y="8515"/>
                        <a:pt x="13931" y="3205"/>
                        <a:pt x="13788" y="2717"/>
                      </a:cubicBezTo>
                      <a:cubicBezTo>
                        <a:pt x="13627" y="2175"/>
                        <a:pt x="13231" y="796"/>
                        <a:pt x="11184" y="796"/>
                      </a:cubicBezTo>
                      <a:cubicBezTo>
                        <a:pt x="11117" y="796"/>
                        <a:pt x="11048" y="797"/>
                        <a:pt x="10978" y="800"/>
                      </a:cubicBezTo>
                      <a:cubicBezTo>
                        <a:pt x="9490" y="872"/>
                        <a:pt x="8490" y="1419"/>
                        <a:pt x="7990" y="1788"/>
                      </a:cubicBezTo>
                      <a:cubicBezTo>
                        <a:pt x="7990" y="1788"/>
                        <a:pt x="7748" y="2532"/>
                        <a:pt x="7665" y="2532"/>
                      </a:cubicBezTo>
                      <a:cubicBezTo>
                        <a:pt x="7656" y="2532"/>
                        <a:pt x="7649" y="2523"/>
                        <a:pt x="7644" y="2503"/>
                      </a:cubicBezTo>
                      <a:cubicBezTo>
                        <a:pt x="7528" y="1989"/>
                        <a:pt x="6976" y="0"/>
                        <a:pt x="4555" y="0"/>
                      </a:cubicBezTo>
                      <a:close/>
                    </a:path>
                  </a:pathLst>
                </a:custGeom>
                <a:solidFill>
                  <a:srgbClr val="49282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" name="Google Shape;250;p27">
                  <a:extLst>
                    <a:ext uri="{FF2B5EF4-FFF2-40B4-BE49-F238E27FC236}">
                      <a16:creationId xmlns:a16="http://schemas.microsoft.com/office/drawing/2014/main" id="{702A8060-FC51-4F3F-8801-525EC250F970}"/>
                    </a:ext>
                  </a:extLst>
                </p:cNvPr>
                <p:cNvSpPr/>
                <p:nvPr/>
              </p:nvSpPr>
              <p:spPr>
                <a:xfrm>
                  <a:off x="8002700" y="3198518"/>
                  <a:ext cx="430334" cy="16376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337" h="88810" extrusionOk="0">
                      <a:moveTo>
                        <a:pt x="17289" y="1"/>
                      </a:moveTo>
                      <a:cubicBezTo>
                        <a:pt x="17146" y="60"/>
                        <a:pt x="16991" y="120"/>
                        <a:pt x="16848" y="179"/>
                      </a:cubicBezTo>
                      <a:cubicBezTo>
                        <a:pt x="14479" y="1084"/>
                        <a:pt x="11567" y="1359"/>
                        <a:pt x="8909" y="1359"/>
                      </a:cubicBezTo>
                      <a:cubicBezTo>
                        <a:pt x="5622" y="1359"/>
                        <a:pt x="2722" y="939"/>
                        <a:pt x="1715" y="775"/>
                      </a:cubicBezTo>
                      <a:cubicBezTo>
                        <a:pt x="1465" y="739"/>
                        <a:pt x="1322" y="715"/>
                        <a:pt x="1322" y="715"/>
                      </a:cubicBezTo>
                      <a:cubicBezTo>
                        <a:pt x="1096" y="4644"/>
                        <a:pt x="1" y="88774"/>
                        <a:pt x="1" y="88774"/>
                      </a:cubicBezTo>
                      <a:lnTo>
                        <a:pt x="2084" y="88809"/>
                      </a:lnTo>
                      <a:lnTo>
                        <a:pt x="23337" y="88202"/>
                      </a:lnTo>
                      <a:cubicBezTo>
                        <a:pt x="22706" y="79511"/>
                        <a:pt x="17289" y="1"/>
                        <a:pt x="1728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" name="Google Shape;251;p27">
                  <a:extLst>
                    <a:ext uri="{FF2B5EF4-FFF2-40B4-BE49-F238E27FC236}">
                      <a16:creationId xmlns:a16="http://schemas.microsoft.com/office/drawing/2014/main" id="{3BB778C2-625F-4C1F-8B6B-CA8C3B641A49}"/>
                    </a:ext>
                  </a:extLst>
                </p:cNvPr>
                <p:cNvSpPr/>
                <p:nvPr/>
              </p:nvSpPr>
              <p:spPr>
                <a:xfrm>
                  <a:off x="8010610" y="3189298"/>
                  <a:ext cx="337249" cy="1216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89" h="6597" extrusionOk="0">
                      <a:moveTo>
                        <a:pt x="17669" y="1"/>
                      </a:moveTo>
                      <a:cubicBezTo>
                        <a:pt x="17502" y="72"/>
                        <a:pt x="17348" y="144"/>
                        <a:pt x="17181" y="203"/>
                      </a:cubicBezTo>
                      <a:cubicBezTo>
                        <a:pt x="14706" y="1238"/>
                        <a:pt x="11688" y="1563"/>
                        <a:pt x="8877" y="1563"/>
                      </a:cubicBezTo>
                      <a:cubicBezTo>
                        <a:pt x="5062" y="1563"/>
                        <a:pt x="1630" y="965"/>
                        <a:pt x="465" y="739"/>
                      </a:cubicBezTo>
                      <a:cubicBezTo>
                        <a:pt x="191" y="679"/>
                        <a:pt x="36" y="644"/>
                        <a:pt x="36" y="644"/>
                      </a:cubicBezTo>
                      <a:cubicBezTo>
                        <a:pt x="0" y="1346"/>
                        <a:pt x="0" y="3477"/>
                        <a:pt x="12" y="6597"/>
                      </a:cubicBezTo>
                      <a:lnTo>
                        <a:pt x="18288" y="5990"/>
                      </a:lnTo>
                      <a:cubicBezTo>
                        <a:pt x="18026" y="3013"/>
                        <a:pt x="17669" y="1"/>
                        <a:pt x="1766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" name="Google Shape;252;p27">
                  <a:extLst>
                    <a:ext uri="{FF2B5EF4-FFF2-40B4-BE49-F238E27FC236}">
                      <a16:creationId xmlns:a16="http://schemas.microsoft.com/office/drawing/2014/main" id="{75911AB2-0FC6-4A6E-A6DD-12E2736B419D}"/>
                    </a:ext>
                  </a:extLst>
                </p:cNvPr>
                <p:cNvSpPr/>
                <p:nvPr/>
              </p:nvSpPr>
              <p:spPr>
                <a:xfrm>
                  <a:off x="8169563" y="2612292"/>
                  <a:ext cx="269851" cy="3829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634" h="20767" extrusionOk="0">
                      <a:moveTo>
                        <a:pt x="7148" y="0"/>
                      </a:moveTo>
                      <a:cubicBezTo>
                        <a:pt x="5757" y="0"/>
                        <a:pt x="4873" y="851"/>
                        <a:pt x="4596" y="1110"/>
                      </a:cubicBezTo>
                      <a:cubicBezTo>
                        <a:pt x="4537" y="1169"/>
                        <a:pt x="4430" y="1419"/>
                        <a:pt x="4299" y="1824"/>
                      </a:cubicBezTo>
                      <a:cubicBezTo>
                        <a:pt x="3858" y="3134"/>
                        <a:pt x="3072" y="6051"/>
                        <a:pt x="2120" y="9075"/>
                      </a:cubicBezTo>
                      <a:cubicBezTo>
                        <a:pt x="1679" y="10492"/>
                        <a:pt x="1203" y="11920"/>
                        <a:pt x="715" y="13230"/>
                      </a:cubicBezTo>
                      <a:cubicBezTo>
                        <a:pt x="631" y="13456"/>
                        <a:pt x="548" y="13659"/>
                        <a:pt x="489" y="13873"/>
                      </a:cubicBezTo>
                      <a:cubicBezTo>
                        <a:pt x="429" y="13849"/>
                        <a:pt x="369" y="13837"/>
                        <a:pt x="322" y="13813"/>
                      </a:cubicBezTo>
                      <a:cubicBezTo>
                        <a:pt x="262" y="13909"/>
                        <a:pt x="215" y="14016"/>
                        <a:pt x="155" y="14111"/>
                      </a:cubicBezTo>
                      <a:cubicBezTo>
                        <a:pt x="155" y="14123"/>
                        <a:pt x="143" y="14135"/>
                        <a:pt x="143" y="14147"/>
                      </a:cubicBezTo>
                      <a:cubicBezTo>
                        <a:pt x="236" y="14003"/>
                        <a:pt x="278" y="13947"/>
                        <a:pt x="286" y="13947"/>
                      </a:cubicBezTo>
                      <a:lnTo>
                        <a:pt x="286" y="13947"/>
                      </a:lnTo>
                      <a:cubicBezTo>
                        <a:pt x="302" y="13947"/>
                        <a:pt x="176" y="14188"/>
                        <a:pt x="72" y="14397"/>
                      </a:cubicBezTo>
                      <a:cubicBezTo>
                        <a:pt x="48" y="14504"/>
                        <a:pt x="12" y="14635"/>
                        <a:pt x="0" y="14718"/>
                      </a:cubicBezTo>
                      <a:cubicBezTo>
                        <a:pt x="12" y="14778"/>
                        <a:pt x="12" y="14837"/>
                        <a:pt x="24" y="14909"/>
                      </a:cubicBezTo>
                      <a:cubicBezTo>
                        <a:pt x="60" y="15326"/>
                        <a:pt x="108" y="15730"/>
                        <a:pt x="143" y="16147"/>
                      </a:cubicBezTo>
                      <a:cubicBezTo>
                        <a:pt x="191" y="16647"/>
                        <a:pt x="822" y="17504"/>
                        <a:pt x="822" y="17981"/>
                      </a:cubicBezTo>
                      <a:cubicBezTo>
                        <a:pt x="1223" y="19142"/>
                        <a:pt x="2214" y="19573"/>
                        <a:pt x="3113" y="19573"/>
                      </a:cubicBezTo>
                      <a:cubicBezTo>
                        <a:pt x="3229" y="19573"/>
                        <a:pt x="3342" y="19566"/>
                        <a:pt x="3453" y="19552"/>
                      </a:cubicBezTo>
                      <a:cubicBezTo>
                        <a:pt x="4870" y="19374"/>
                        <a:pt x="5811" y="16385"/>
                        <a:pt x="7085" y="13361"/>
                      </a:cubicBezTo>
                      <a:lnTo>
                        <a:pt x="7085" y="13361"/>
                      </a:lnTo>
                      <a:cubicBezTo>
                        <a:pt x="6763" y="14290"/>
                        <a:pt x="6430" y="15195"/>
                        <a:pt x="6108" y="15992"/>
                      </a:cubicBezTo>
                      <a:cubicBezTo>
                        <a:pt x="5668" y="17111"/>
                        <a:pt x="5513" y="17981"/>
                        <a:pt x="5561" y="18659"/>
                      </a:cubicBezTo>
                      <a:cubicBezTo>
                        <a:pt x="5670" y="20229"/>
                        <a:pt x="6822" y="20766"/>
                        <a:pt x="7822" y="20766"/>
                      </a:cubicBezTo>
                      <a:cubicBezTo>
                        <a:pt x="7907" y="20766"/>
                        <a:pt x="7991" y="20762"/>
                        <a:pt x="8073" y="20755"/>
                      </a:cubicBezTo>
                      <a:cubicBezTo>
                        <a:pt x="9525" y="20624"/>
                        <a:pt x="11061" y="17850"/>
                        <a:pt x="12216" y="15004"/>
                      </a:cubicBezTo>
                      <a:cubicBezTo>
                        <a:pt x="12383" y="14587"/>
                        <a:pt x="12550" y="14159"/>
                        <a:pt x="12716" y="13742"/>
                      </a:cubicBezTo>
                      <a:cubicBezTo>
                        <a:pt x="13681" y="11325"/>
                        <a:pt x="14538" y="9087"/>
                        <a:pt x="14550" y="8575"/>
                      </a:cubicBezTo>
                      <a:cubicBezTo>
                        <a:pt x="14574" y="7991"/>
                        <a:pt x="14633" y="6479"/>
                        <a:pt x="12716" y="5812"/>
                      </a:cubicBezTo>
                      <a:cubicBezTo>
                        <a:pt x="12122" y="5607"/>
                        <a:pt x="11586" y="5536"/>
                        <a:pt x="11130" y="5536"/>
                      </a:cubicBezTo>
                      <a:cubicBezTo>
                        <a:pt x="10610" y="5536"/>
                        <a:pt x="10192" y="5628"/>
                        <a:pt x="9906" y="5717"/>
                      </a:cubicBezTo>
                      <a:cubicBezTo>
                        <a:pt x="10264" y="4669"/>
                        <a:pt x="10502" y="3919"/>
                        <a:pt x="10514" y="3705"/>
                      </a:cubicBezTo>
                      <a:cubicBezTo>
                        <a:pt x="10561" y="3181"/>
                        <a:pt x="10656" y="1050"/>
                        <a:pt x="8490" y="252"/>
                      </a:cubicBezTo>
                      <a:cubicBezTo>
                        <a:pt x="8001" y="72"/>
                        <a:pt x="7553" y="0"/>
                        <a:pt x="7148" y="0"/>
                      </a:cubicBezTo>
                      <a:close/>
                    </a:path>
                  </a:pathLst>
                </a:custGeom>
                <a:solidFill>
                  <a:srgbClr val="49282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" name="Google Shape;253;p27">
                  <a:extLst>
                    <a:ext uri="{FF2B5EF4-FFF2-40B4-BE49-F238E27FC236}">
                      <a16:creationId xmlns:a16="http://schemas.microsoft.com/office/drawing/2014/main" id="{B0257564-B2CA-46EC-9BE3-2D759B23018F}"/>
                    </a:ext>
                  </a:extLst>
                </p:cNvPr>
                <p:cNvSpPr/>
                <p:nvPr/>
              </p:nvSpPr>
              <p:spPr>
                <a:xfrm>
                  <a:off x="7881291" y="2772388"/>
                  <a:ext cx="315730" cy="3523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22" h="19110" extrusionOk="0">
                      <a:moveTo>
                        <a:pt x="5259" y="1"/>
                      </a:moveTo>
                      <a:cubicBezTo>
                        <a:pt x="4778" y="1"/>
                        <a:pt x="4381" y="89"/>
                        <a:pt x="3918" y="190"/>
                      </a:cubicBezTo>
                      <a:cubicBezTo>
                        <a:pt x="2667" y="452"/>
                        <a:pt x="1334" y="881"/>
                        <a:pt x="584" y="4453"/>
                      </a:cubicBezTo>
                      <a:cubicBezTo>
                        <a:pt x="0" y="7227"/>
                        <a:pt x="1548" y="11513"/>
                        <a:pt x="3203" y="14371"/>
                      </a:cubicBezTo>
                      <a:cubicBezTo>
                        <a:pt x="5049" y="17573"/>
                        <a:pt x="7239" y="19109"/>
                        <a:pt x="7239" y="19109"/>
                      </a:cubicBezTo>
                      <a:cubicBezTo>
                        <a:pt x="14383" y="13252"/>
                        <a:pt x="6121" y="6989"/>
                        <a:pt x="6120" y="6989"/>
                      </a:cubicBezTo>
                      <a:lnTo>
                        <a:pt x="6120" y="6989"/>
                      </a:lnTo>
                      <a:cubicBezTo>
                        <a:pt x="7382" y="7525"/>
                        <a:pt x="8013" y="7870"/>
                        <a:pt x="9633" y="8501"/>
                      </a:cubicBezTo>
                      <a:cubicBezTo>
                        <a:pt x="10633" y="8894"/>
                        <a:pt x="11657" y="9191"/>
                        <a:pt x="12669" y="9239"/>
                      </a:cubicBezTo>
                      <a:cubicBezTo>
                        <a:pt x="12802" y="9247"/>
                        <a:pt x="12945" y="9252"/>
                        <a:pt x="13094" y="9252"/>
                      </a:cubicBezTo>
                      <a:cubicBezTo>
                        <a:pt x="13813" y="9252"/>
                        <a:pt x="14694" y="9152"/>
                        <a:pt x="15502" y="8906"/>
                      </a:cubicBezTo>
                      <a:cubicBezTo>
                        <a:pt x="15502" y="8906"/>
                        <a:pt x="16907" y="8513"/>
                        <a:pt x="17015" y="6810"/>
                      </a:cubicBezTo>
                      <a:cubicBezTo>
                        <a:pt x="17122" y="5120"/>
                        <a:pt x="16764" y="5893"/>
                        <a:pt x="16610" y="5441"/>
                      </a:cubicBezTo>
                      <a:cubicBezTo>
                        <a:pt x="16431" y="5370"/>
                        <a:pt x="16264" y="5286"/>
                        <a:pt x="16110" y="5191"/>
                      </a:cubicBezTo>
                      <a:cubicBezTo>
                        <a:pt x="15788" y="5072"/>
                        <a:pt x="15431" y="4941"/>
                        <a:pt x="15086" y="4762"/>
                      </a:cubicBezTo>
                      <a:cubicBezTo>
                        <a:pt x="14026" y="4203"/>
                        <a:pt x="11835" y="2774"/>
                        <a:pt x="9990" y="1702"/>
                      </a:cubicBezTo>
                      <a:cubicBezTo>
                        <a:pt x="9109" y="1202"/>
                        <a:pt x="8311" y="774"/>
                        <a:pt x="7751" y="559"/>
                      </a:cubicBezTo>
                      <a:cubicBezTo>
                        <a:pt x="7180" y="357"/>
                        <a:pt x="6728" y="214"/>
                        <a:pt x="6335" y="131"/>
                      </a:cubicBezTo>
                      <a:cubicBezTo>
                        <a:pt x="5915" y="37"/>
                        <a:pt x="5570" y="1"/>
                        <a:pt x="5259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113" name="Google Shape;245;p27">
            <a:extLst>
              <a:ext uri="{FF2B5EF4-FFF2-40B4-BE49-F238E27FC236}">
                <a16:creationId xmlns:a16="http://schemas.microsoft.com/office/drawing/2014/main" id="{D5A5A4F6-C308-404A-B0ED-A151D5CE9276}"/>
              </a:ext>
            </a:extLst>
          </p:cNvPr>
          <p:cNvSpPr/>
          <p:nvPr/>
        </p:nvSpPr>
        <p:spPr>
          <a:xfrm>
            <a:off x="8410685" y="3323728"/>
            <a:ext cx="664585" cy="1770129"/>
          </a:xfrm>
          <a:custGeom>
            <a:avLst/>
            <a:gdLst/>
            <a:ahLst/>
            <a:cxnLst/>
            <a:rect l="l" t="t" r="r" b="b"/>
            <a:pathLst>
              <a:path w="25444" h="85904" extrusionOk="0">
                <a:moveTo>
                  <a:pt x="4596" y="0"/>
                </a:moveTo>
                <a:cubicBezTo>
                  <a:pt x="4596" y="0"/>
                  <a:pt x="441" y="77427"/>
                  <a:pt x="0" y="85904"/>
                </a:cubicBezTo>
                <a:lnTo>
                  <a:pt x="25444" y="85594"/>
                </a:lnTo>
                <a:cubicBezTo>
                  <a:pt x="25444" y="85594"/>
                  <a:pt x="23062" y="11180"/>
                  <a:pt x="21836" y="881"/>
                </a:cubicBezTo>
                <a:cubicBezTo>
                  <a:pt x="21836" y="881"/>
                  <a:pt x="19658" y="959"/>
                  <a:pt x="16796" y="959"/>
                </a:cubicBezTo>
                <a:cubicBezTo>
                  <a:pt x="12650" y="959"/>
                  <a:pt x="7068" y="796"/>
                  <a:pt x="4596" y="0"/>
                </a:cubicBezTo>
                <a:close/>
              </a:path>
            </a:pathLst>
          </a:custGeom>
          <a:solidFill>
            <a:srgbClr val="5E727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14" name="Picture 2" descr="Hand holding cellphone icon Royalty Free Vector Image">
            <a:extLst>
              <a:ext uri="{FF2B5EF4-FFF2-40B4-BE49-F238E27FC236}">
                <a16:creationId xmlns:a16="http://schemas.microsoft.com/office/drawing/2014/main" id="{9C9EFCC2-2424-47D9-8A0A-CFB241432B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04"/>
          <a:stretch/>
        </p:blipFill>
        <p:spPr bwMode="auto">
          <a:xfrm>
            <a:off x="8091536" y="1871604"/>
            <a:ext cx="1326707" cy="1928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6" name="صورة 115">
            <a:extLst>
              <a:ext uri="{FF2B5EF4-FFF2-40B4-BE49-F238E27FC236}">
                <a16:creationId xmlns:a16="http://schemas.microsoft.com/office/drawing/2014/main" id="{E774A730-3246-4507-A531-42190C837F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4451" y="2046627"/>
            <a:ext cx="871810" cy="697448"/>
          </a:xfrm>
          <a:prstGeom prst="rect">
            <a:avLst/>
          </a:prstGeom>
        </p:spPr>
      </p:pic>
      <p:sp>
        <p:nvSpPr>
          <p:cNvPr id="117" name="Google Shape;151;p27">
            <a:extLst>
              <a:ext uri="{FF2B5EF4-FFF2-40B4-BE49-F238E27FC236}">
                <a16:creationId xmlns:a16="http://schemas.microsoft.com/office/drawing/2014/main" id="{F3DF132E-53C9-4606-9F3B-0BCD5CD19E79}"/>
              </a:ext>
            </a:extLst>
          </p:cNvPr>
          <p:cNvSpPr txBox="1">
            <a:spLocks/>
          </p:cNvSpPr>
          <p:nvPr/>
        </p:nvSpPr>
        <p:spPr>
          <a:xfrm>
            <a:off x="-244011" y="1445113"/>
            <a:ext cx="5994683" cy="66085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400" dirty="0">
                <a:solidFill>
                  <a:schemeClr val="tx1"/>
                </a:solidFill>
              </a:rPr>
              <a:t>E-help Platform for Voluntary and Humanitarian Aid</a:t>
            </a:r>
          </a:p>
        </p:txBody>
      </p:sp>
      <p:pic>
        <p:nvPicPr>
          <p:cNvPr id="118" name="Picture 3" descr="001">
            <a:extLst>
              <a:ext uri="{FF2B5EF4-FFF2-40B4-BE49-F238E27FC236}">
                <a16:creationId xmlns:a16="http://schemas.microsoft.com/office/drawing/2014/main" id="{FBFABEE0-BB5A-4AA3-8143-4715874D9C28}"/>
              </a:ext>
            </a:extLst>
          </p:cNvPr>
          <p:cNvPicPr/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8464477" y="62480"/>
            <a:ext cx="556999" cy="553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9" name="Google Shape;152;p27">
            <a:extLst>
              <a:ext uri="{FF2B5EF4-FFF2-40B4-BE49-F238E27FC236}">
                <a16:creationId xmlns:a16="http://schemas.microsoft.com/office/drawing/2014/main" id="{FA59454B-0099-4496-BCD4-A73FFDDDDDE2}"/>
              </a:ext>
            </a:extLst>
          </p:cNvPr>
          <p:cNvSpPr txBox="1">
            <a:spLocks/>
          </p:cNvSpPr>
          <p:nvPr/>
        </p:nvSpPr>
        <p:spPr>
          <a:xfrm>
            <a:off x="51075" y="2288700"/>
            <a:ext cx="5153100" cy="231461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800" b="1" dirty="0">
                <a:solidFill>
                  <a:schemeClr val="tx1"/>
                </a:solidFill>
              </a:rPr>
              <a:t>Prepared by:</a:t>
            </a:r>
            <a:br>
              <a:rPr lang="en-US" sz="1800" b="1" dirty="0">
                <a:solidFill>
                  <a:schemeClr val="tx1"/>
                </a:solidFill>
              </a:rPr>
            </a:br>
            <a:r>
              <a:rPr lang="en-US" sz="1800" dirty="0">
                <a:solidFill>
                  <a:schemeClr val="tx1"/>
                </a:solidFill>
              </a:rPr>
              <a:t>Raghad Mirza	3750410</a:t>
            </a:r>
            <a:br>
              <a:rPr lang="en-US" sz="1800" dirty="0">
                <a:solidFill>
                  <a:schemeClr val="tx1"/>
                </a:solidFill>
              </a:rPr>
            </a:br>
            <a:r>
              <a:rPr lang="en-US" sz="1800" dirty="0" err="1">
                <a:solidFill>
                  <a:schemeClr val="tx1"/>
                </a:solidFill>
              </a:rPr>
              <a:t>Razan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Jaad</a:t>
            </a:r>
            <a:r>
              <a:rPr lang="en-US" sz="1800" dirty="0">
                <a:solidFill>
                  <a:schemeClr val="tx1"/>
                </a:solidFill>
              </a:rPr>
              <a:t>	3757541</a:t>
            </a:r>
            <a:br>
              <a:rPr lang="en-US" sz="1800" dirty="0">
                <a:solidFill>
                  <a:schemeClr val="tx1"/>
                </a:solidFill>
              </a:rPr>
            </a:br>
            <a:r>
              <a:rPr lang="en-US" sz="1800" dirty="0" err="1">
                <a:solidFill>
                  <a:schemeClr val="tx1"/>
                </a:solidFill>
              </a:rPr>
              <a:t>Goot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Aljuhani</a:t>
            </a:r>
            <a:r>
              <a:rPr lang="en-US" sz="1800" dirty="0">
                <a:solidFill>
                  <a:schemeClr val="tx1"/>
                </a:solidFill>
              </a:rPr>
              <a:t>	3750224</a:t>
            </a:r>
            <a:br>
              <a:rPr lang="en-US" sz="1800" dirty="0">
                <a:solidFill>
                  <a:schemeClr val="tx1"/>
                </a:solidFill>
              </a:rPr>
            </a:br>
            <a:r>
              <a:rPr lang="en-US" sz="1800" dirty="0">
                <a:solidFill>
                  <a:schemeClr val="tx1"/>
                </a:solidFill>
              </a:rPr>
              <a:t>Nada </a:t>
            </a:r>
            <a:r>
              <a:rPr lang="en-US" sz="1800" dirty="0" err="1">
                <a:solidFill>
                  <a:schemeClr val="tx1"/>
                </a:solidFill>
              </a:rPr>
              <a:t>Almuzini</a:t>
            </a:r>
            <a:r>
              <a:rPr lang="en-US" sz="1800" dirty="0">
                <a:solidFill>
                  <a:schemeClr val="tx1"/>
                </a:solidFill>
              </a:rPr>
              <a:t>	3751365</a:t>
            </a:r>
          </a:p>
          <a:p>
            <a:pPr algn="ctr"/>
            <a:endParaRPr lang="en-US" sz="1800" dirty="0">
              <a:solidFill>
                <a:schemeClr val="tx1"/>
              </a:solidFill>
            </a:endParaRPr>
          </a:p>
          <a:p>
            <a:pPr algn="ctr"/>
            <a:r>
              <a:rPr lang="en-US" b="1" dirty="0">
                <a:solidFill>
                  <a:schemeClr val="tx1"/>
                </a:solidFill>
              </a:rPr>
              <a:t>Supervised by: </a:t>
            </a:r>
            <a:br>
              <a:rPr lang="en-US" b="1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Ms. </a:t>
            </a:r>
            <a:r>
              <a:rPr lang="en-US" dirty="0" err="1">
                <a:solidFill>
                  <a:schemeClr val="tx1"/>
                </a:solidFill>
              </a:rPr>
              <a:t>Ebtehal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Assery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20" name="صورة 119">
            <a:extLst>
              <a:ext uri="{FF2B5EF4-FFF2-40B4-BE49-F238E27FC236}">
                <a16:creationId xmlns:a16="http://schemas.microsoft.com/office/drawing/2014/main" id="{12794DC4-25F4-4D8A-9524-D2E48B59F7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6598" y="177533"/>
            <a:ext cx="1622054" cy="1297644"/>
          </a:xfrm>
          <a:prstGeom prst="rect">
            <a:avLst/>
          </a:prstGeom>
        </p:spPr>
      </p:pic>
      <p:sp>
        <p:nvSpPr>
          <p:cNvPr id="112" name="مربع نص 111">
            <a:extLst>
              <a:ext uri="{FF2B5EF4-FFF2-40B4-BE49-F238E27FC236}">
                <a16:creationId xmlns:a16="http://schemas.microsoft.com/office/drawing/2014/main" id="{C66D8812-C353-4B30-AD1D-63F0C29BF4C5}"/>
              </a:ext>
            </a:extLst>
          </p:cNvPr>
          <p:cNvSpPr txBox="1"/>
          <p:nvPr/>
        </p:nvSpPr>
        <p:spPr>
          <a:xfrm>
            <a:off x="6820884" y="66321"/>
            <a:ext cx="1622055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US" sz="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KINGDOM OF SAUDI ARABIA</a:t>
            </a:r>
            <a:br>
              <a:rPr lang="en-US" sz="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en-US" sz="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Ministry of Higher Education</a:t>
            </a:r>
            <a:br>
              <a:rPr lang="en-US" sz="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en-US" sz="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Taibah University College of Computer Science and Engineering (Girls Section)</a:t>
            </a:r>
          </a:p>
        </p:txBody>
      </p:sp>
    </p:spTree>
    <p:extLst>
      <p:ext uri="{BB962C8B-B14F-4D97-AF65-F5344CB8AC3E}">
        <p14:creationId xmlns:p14="http://schemas.microsoft.com/office/powerpoint/2010/main" val="28522228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مستطيل 321"/>
          <p:cNvSpPr/>
          <p:nvPr/>
        </p:nvSpPr>
        <p:spPr>
          <a:xfrm>
            <a:off x="-801" y="3820744"/>
            <a:ext cx="1964349" cy="83833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SA"/>
          </a:p>
        </p:txBody>
      </p:sp>
      <p:sp>
        <p:nvSpPr>
          <p:cNvPr id="1025" name="مستطيل 1024"/>
          <p:cNvSpPr/>
          <p:nvPr/>
        </p:nvSpPr>
        <p:spPr>
          <a:xfrm>
            <a:off x="1409754" y="0"/>
            <a:ext cx="7238946" cy="437129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SA"/>
          </a:p>
        </p:txBody>
      </p:sp>
      <p:sp>
        <p:nvSpPr>
          <p:cNvPr id="16" name="مربع نص 15">
            <a:extLst>
              <a:ext uri="{FF2B5EF4-FFF2-40B4-BE49-F238E27FC236}">
                <a16:creationId xmlns:a16="http://schemas.microsoft.com/office/drawing/2014/main" id="{C729DDDD-864D-41A1-A6C8-3FBEE0B47D6D}"/>
              </a:ext>
            </a:extLst>
          </p:cNvPr>
          <p:cNvSpPr txBox="1"/>
          <p:nvPr/>
        </p:nvSpPr>
        <p:spPr>
          <a:xfrm>
            <a:off x="3500396" y="1815254"/>
            <a:ext cx="1050008" cy="21544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800" b="1" dirty="0">
                <a:latin typeface="Arvo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Android Studio</a:t>
            </a:r>
            <a:endParaRPr lang="ar-SA" sz="700" b="1" dirty="0"/>
          </a:p>
        </p:txBody>
      </p:sp>
      <p:pic>
        <p:nvPicPr>
          <p:cNvPr id="19" name="صورة 18">
            <a:extLst>
              <a:ext uri="{FF2B5EF4-FFF2-40B4-BE49-F238E27FC236}">
                <a16:creationId xmlns:a16="http://schemas.microsoft.com/office/drawing/2014/main" id="{A0A40A8A-8C3F-4FA0-A60C-B7F3CCAE694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-96428" y="-58911"/>
            <a:ext cx="1139797" cy="91183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F8ABBB8-2E2B-4334-ABFF-6E1BFCB604AB}"/>
              </a:ext>
            </a:extLst>
          </p:cNvPr>
          <p:cNvSpPr/>
          <p:nvPr/>
        </p:nvSpPr>
        <p:spPr>
          <a:xfrm>
            <a:off x="8450654" y="4710223"/>
            <a:ext cx="616688" cy="28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9</a:t>
            </a:r>
          </a:p>
        </p:txBody>
      </p:sp>
      <p:grpSp>
        <p:nvGrpSpPr>
          <p:cNvPr id="10" name="Google Shape;13229;p56"/>
          <p:cNvGrpSpPr/>
          <p:nvPr/>
        </p:nvGrpSpPr>
        <p:grpSpPr>
          <a:xfrm>
            <a:off x="3158326" y="1006454"/>
            <a:ext cx="2732172" cy="2993288"/>
            <a:chOff x="4206459" y="1191441"/>
            <a:chExt cx="712556" cy="785902"/>
          </a:xfrm>
        </p:grpSpPr>
        <p:sp>
          <p:nvSpPr>
            <p:cNvPr id="11" name="Google Shape;13230;p56"/>
            <p:cNvSpPr/>
            <p:nvPr/>
          </p:nvSpPr>
          <p:spPr>
            <a:xfrm>
              <a:off x="4548248" y="1328649"/>
              <a:ext cx="325201" cy="322547"/>
            </a:xfrm>
            <a:custGeom>
              <a:avLst/>
              <a:gdLst/>
              <a:ahLst/>
              <a:cxnLst/>
              <a:rect l="l" t="t" r="r" b="b"/>
              <a:pathLst>
                <a:path w="25486" h="25278" extrusionOk="0">
                  <a:moveTo>
                    <a:pt x="12746" y="4905"/>
                  </a:moveTo>
                  <a:cubicBezTo>
                    <a:pt x="13701" y="4905"/>
                    <a:pt x="14672" y="5083"/>
                    <a:pt x="15613" y="5460"/>
                  </a:cubicBezTo>
                  <a:cubicBezTo>
                    <a:pt x="19580" y="7047"/>
                    <a:pt x="21508" y="11545"/>
                    <a:pt x="19923" y="15511"/>
                  </a:cubicBezTo>
                  <a:cubicBezTo>
                    <a:pt x="18714" y="18534"/>
                    <a:pt x="15811" y="20374"/>
                    <a:pt x="12742" y="20374"/>
                  </a:cubicBezTo>
                  <a:cubicBezTo>
                    <a:pt x="11786" y="20374"/>
                    <a:pt x="10814" y="20196"/>
                    <a:pt x="9873" y="19819"/>
                  </a:cubicBezTo>
                  <a:cubicBezTo>
                    <a:pt x="5908" y="18234"/>
                    <a:pt x="3978" y="13734"/>
                    <a:pt x="5563" y="9769"/>
                  </a:cubicBezTo>
                  <a:cubicBezTo>
                    <a:pt x="6772" y="6745"/>
                    <a:pt x="9676" y="4905"/>
                    <a:pt x="12746" y="4905"/>
                  </a:cubicBezTo>
                  <a:close/>
                  <a:moveTo>
                    <a:pt x="15551" y="1"/>
                  </a:moveTo>
                  <a:cubicBezTo>
                    <a:pt x="15240" y="1"/>
                    <a:pt x="14946" y="187"/>
                    <a:pt x="14824" y="492"/>
                  </a:cubicBezTo>
                  <a:lnTo>
                    <a:pt x="14047" y="2435"/>
                  </a:lnTo>
                  <a:cubicBezTo>
                    <a:pt x="13612" y="2378"/>
                    <a:pt x="13174" y="2350"/>
                    <a:pt x="12736" y="2350"/>
                  </a:cubicBezTo>
                  <a:cubicBezTo>
                    <a:pt x="12218" y="2350"/>
                    <a:pt x="11700" y="2390"/>
                    <a:pt x="11187" y="2469"/>
                  </a:cubicBezTo>
                  <a:lnTo>
                    <a:pt x="10364" y="547"/>
                  </a:lnTo>
                  <a:cubicBezTo>
                    <a:pt x="10238" y="251"/>
                    <a:pt x="9949" y="73"/>
                    <a:pt x="9646" y="73"/>
                  </a:cubicBezTo>
                  <a:cubicBezTo>
                    <a:pt x="9543" y="73"/>
                    <a:pt x="9438" y="93"/>
                    <a:pt x="9338" y="137"/>
                  </a:cubicBezTo>
                  <a:lnTo>
                    <a:pt x="6036" y="1553"/>
                  </a:lnTo>
                  <a:cubicBezTo>
                    <a:pt x="5640" y="1722"/>
                    <a:pt x="5456" y="2182"/>
                    <a:pt x="5626" y="2579"/>
                  </a:cubicBezTo>
                  <a:lnTo>
                    <a:pt x="6449" y="4501"/>
                  </a:lnTo>
                  <a:cubicBezTo>
                    <a:pt x="5690" y="5085"/>
                    <a:pt x="5019" y="5775"/>
                    <a:pt x="4452" y="6549"/>
                  </a:cubicBezTo>
                  <a:lnTo>
                    <a:pt x="2510" y="5772"/>
                  </a:lnTo>
                  <a:cubicBezTo>
                    <a:pt x="2414" y="5734"/>
                    <a:pt x="2316" y="5716"/>
                    <a:pt x="2219" y="5716"/>
                  </a:cubicBezTo>
                  <a:cubicBezTo>
                    <a:pt x="1910" y="5716"/>
                    <a:pt x="1616" y="5901"/>
                    <a:pt x="1493" y="6208"/>
                  </a:cubicBezTo>
                  <a:lnTo>
                    <a:pt x="161" y="9542"/>
                  </a:lnTo>
                  <a:cubicBezTo>
                    <a:pt x="0" y="9944"/>
                    <a:pt x="194" y="10398"/>
                    <a:pt x="596" y="10558"/>
                  </a:cubicBezTo>
                  <a:lnTo>
                    <a:pt x="2537" y="11335"/>
                  </a:lnTo>
                  <a:cubicBezTo>
                    <a:pt x="2415" y="12285"/>
                    <a:pt x="2426" y="13249"/>
                    <a:pt x="2572" y="14195"/>
                  </a:cubicBezTo>
                  <a:lnTo>
                    <a:pt x="651" y="15018"/>
                  </a:lnTo>
                  <a:cubicBezTo>
                    <a:pt x="253" y="15189"/>
                    <a:pt x="71" y="15649"/>
                    <a:pt x="241" y="16046"/>
                  </a:cubicBezTo>
                  <a:lnTo>
                    <a:pt x="1655" y="19347"/>
                  </a:lnTo>
                  <a:cubicBezTo>
                    <a:pt x="1781" y="19643"/>
                    <a:pt x="2070" y="19821"/>
                    <a:pt x="2373" y="19821"/>
                  </a:cubicBezTo>
                  <a:cubicBezTo>
                    <a:pt x="2476" y="19821"/>
                    <a:pt x="2581" y="19800"/>
                    <a:pt x="2681" y="19756"/>
                  </a:cubicBezTo>
                  <a:lnTo>
                    <a:pt x="4603" y="18933"/>
                  </a:lnTo>
                  <a:cubicBezTo>
                    <a:pt x="5189" y="19692"/>
                    <a:pt x="5879" y="20365"/>
                    <a:pt x="6651" y="20930"/>
                  </a:cubicBezTo>
                  <a:lnTo>
                    <a:pt x="5874" y="22873"/>
                  </a:lnTo>
                  <a:cubicBezTo>
                    <a:pt x="5714" y="23273"/>
                    <a:pt x="5909" y="23728"/>
                    <a:pt x="6310" y="23888"/>
                  </a:cubicBezTo>
                  <a:lnTo>
                    <a:pt x="9645" y="25222"/>
                  </a:lnTo>
                  <a:cubicBezTo>
                    <a:pt x="9740" y="25260"/>
                    <a:pt x="9838" y="25278"/>
                    <a:pt x="9935" y="25278"/>
                  </a:cubicBezTo>
                  <a:cubicBezTo>
                    <a:pt x="10245" y="25278"/>
                    <a:pt x="10538" y="25092"/>
                    <a:pt x="10660" y="24786"/>
                  </a:cubicBezTo>
                  <a:lnTo>
                    <a:pt x="11437" y="22845"/>
                  </a:lnTo>
                  <a:cubicBezTo>
                    <a:pt x="11871" y="22901"/>
                    <a:pt x="12308" y="22929"/>
                    <a:pt x="12745" y="22929"/>
                  </a:cubicBezTo>
                  <a:cubicBezTo>
                    <a:pt x="13264" y="22929"/>
                    <a:pt x="13784" y="22889"/>
                    <a:pt x="14299" y="22810"/>
                  </a:cubicBezTo>
                  <a:lnTo>
                    <a:pt x="15122" y="24732"/>
                  </a:lnTo>
                  <a:cubicBezTo>
                    <a:pt x="15248" y="25028"/>
                    <a:pt x="15536" y="25206"/>
                    <a:pt x="15839" y="25206"/>
                  </a:cubicBezTo>
                  <a:cubicBezTo>
                    <a:pt x="15943" y="25206"/>
                    <a:pt x="16047" y="25185"/>
                    <a:pt x="16148" y="25142"/>
                  </a:cubicBezTo>
                  <a:lnTo>
                    <a:pt x="19449" y="23728"/>
                  </a:lnTo>
                  <a:cubicBezTo>
                    <a:pt x="19846" y="23558"/>
                    <a:pt x="20030" y="23098"/>
                    <a:pt x="19860" y="22701"/>
                  </a:cubicBezTo>
                  <a:lnTo>
                    <a:pt x="19037" y="20780"/>
                  </a:lnTo>
                  <a:cubicBezTo>
                    <a:pt x="19794" y="20194"/>
                    <a:pt x="20467" y="19503"/>
                    <a:pt x="21034" y="18732"/>
                  </a:cubicBezTo>
                  <a:lnTo>
                    <a:pt x="22975" y="19508"/>
                  </a:lnTo>
                  <a:cubicBezTo>
                    <a:pt x="23070" y="19546"/>
                    <a:pt x="23168" y="19564"/>
                    <a:pt x="23265" y="19564"/>
                  </a:cubicBezTo>
                  <a:cubicBezTo>
                    <a:pt x="23576" y="19564"/>
                    <a:pt x="23869" y="19378"/>
                    <a:pt x="23992" y="19073"/>
                  </a:cubicBezTo>
                  <a:lnTo>
                    <a:pt x="25326" y="15737"/>
                  </a:lnTo>
                  <a:cubicBezTo>
                    <a:pt x="25486" y="15337"/>
                    <a:pt x="25290" y="14882"/>
                    <a:pt x="24890" y="14722"/>
                  </a:cubicBezTo>
                  <a:lnTo>
                    <a:pt x="22948" y="13945"/>
                  </a:lnTo>
                  <a:cubicBezTo>
                    <a:pt x="23071" y="12994"/>
                    <a:pt x="23060" y="12032"/>
                    <a:pt x="22914" y="11084"/>
                  </a:cubicBezTo>
                  <a:lnTo>
                    <a:pt x="24835" y="10261"/>
                  </a:lnTo>
                  <a:cubicBezTo>
                    <a:pt x="25231" y="10091"/>
                    <a:pt x="25415" y="9631"/>
                    <a:pt x="25245" y="9234"/>
                  </a:cubicBezTo>
                  <a:lnTo>
                    <a:pt x="23830" y="5934"/>
                  </a:lnTo>
                  <a:cubicBezTo>
                    <a:pt x="23703" y="5637"/>
                    <a:pt x="23414" y="5459"/>
                    <a:pt x="23111" y="5459"/>
                  </a:cubicBezTo>
                  <a:cubicBezTo>
                    <a:pt x="23008" y="5459"/>
                    <a:pt x="22904" y="5479"/>
                    <a:pt x="22803" y="5522"/>
                  </a:cubicBezTo>
                  <a:lnTo>
                    <a:pt x="20882" y="6347"/>
                  </a:lnTo>
                  <a:cubicBezTo>
                    <a:pt x="20297" y="5588"/>
                    <a:pt x="19607" y="4915"/>
                    <a:pt x="18835" y="4348"/>
                  </a:cubicBezTo>
                  <a:lnTo>
                    <a:pt x="19610" y="2408"/>
                  </a:lnTo>
                  <a:cubicBezTo>
                    <a:pt x="19770" y="2006"/>
                    <a:pt x="19577" y="1551"/>
                    <a:pt x="19175" y="1391"/>
                  </a:cubicBezTo>
                  <a:lnTo>
                    <a:pt x="15841" y="57"/>
                  </a:lnTo>
                  <a:cubicBezTo>
                    <a:pt x="15745" y="19"/>
                    <a:pt x="15647" y="1"/>
                    <a:pt x="1555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bg1">
                  <a:lumMod val="7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3231;p56"/>
            <p:cNvSpPr/>
            <p:nvPr/>
          </p:nvSpPr>
          <p:spPr>
            <a:xfrm>
              <a:off x="4557499" y="1656607"/>
              <a:ext cx="306674" cy="306648"/>
            </a:xfrm>
            <a:custGeom>
              <a:avLst/>
              <a:gdLst/>
              <a:ahLst/>
              <a:cxnLst/>
              <a:rect l="l" t="t" r="r" b="b"/>
              <a:pathLst>
                <a:path w="24034" h="24032" extrusionOk="0">
                  <a:moveTo>
                    <a:pt x="12017" y="4775"/>
                  </a:moveTo>
                  <a:cubicBezTo>
                    <a:pt x="16016" y="4775"/>
                    <a:pt x="19258" y="8018"/>
                    <a:pt x="19258" y="12017"/>
                  </a:cubicBezTo>
                  <a:cubicBezTo>
                    <a:pt x="19258" y="16015"/>
                    <a:pt x="16016" y="19256"/>
                    <a:pt x="12019" y="19256"/>
                  </a:cubicBezTo>
                  <a:lnTo>
                    <a:pt x="12017" y="19256"/>
                  </a:lnTo>
                  <a:cubicBezTo>
                    <a:pt x="8019" y="19256"/>
                    <a:pt x="4778" y="16015"/>
                    <a:pt x="4778" y="12017"/>
                  </a:cubicBezTo>
                  <a:cubicBezTo>
                    <a:pt x="4778" y="8018"/>
                    <a:pt x="8019" y="4775"/>
                    <a:pt x="12017" y="4775"/>
                  </a:cubicBezTo>
                  <a:close/>
                  <a:moveTo>
                    <a:pt x="10336" y="0"/>
                  </a:moveTo>
                  <a:cubicBezTo>
                    <a:pt x="9932" y="0"/>
                    <a:pt x="9604" y="327"/>
                    <a:pt x="9604" y="732"/>
                  </a:cubicBezTo>
                  <a:lnTo>
                    <a:pt x="9604" y="2689"/>
                  </a:lnTo>
                  <a:cubicBezTo>
                    <a:pt x="8734" y="2913"/>
                    <a:pt x="7902" y="3259"/>
                    <a:pt x="7128" y="3714"/>
                  </a:cubicBezTo>
                  <a:lnTo>
                    <a:pt x="5745" y="2330"/>
                  </a:lnTo>
                  <a:cubicBezTo>
                    <a:pt x="5602" y="2187"/>
                    <a:pt x="5415" y="2115"/>
                    <a:pt x="5228" y="2115"/>
                  </a:cubicBezTo>
                  <a:cubicBezTo>
                    <a:pt x="5040" y="2115"/>
                    <a:pt x="4853" y="2187"/>
                    <a:pt x="4710" y="2330"/>
                  </a:cubicBezTo>
                  <a:lnTo>
                    <a:pt x="2332" y="4708"/>
                  </a:lnTo>
                  <a:cubicBezTo>
                    <a:pt x="2046" y="4995"/>
                    <a:pt x="2046" y="5457"/>
                    <a:pt x="2332" y="5744"/>
                  </a:cubicBezTo>
                  <a:lnTo>
                    <a:pt x="3716" y="7128"/>
                  </a:lnTo>
                  <a:cubicBezTo>
                    <a:pt x="3260" y="7900"/>
                    <a:pt x="2915" y="8734"/>
                    <a:pt x="2691" y="9602"/>
                  </a:cubicBezTo>
                  <a:lnTo>
                    <a:pt x="734" y="9602"/>
                  </a:lnTo>
                  <a:cubicBezTo>
                    <a:pt x="329" y="9602"/>
                    <a:pt x="1" y="9930"/>
                    <a:pt x="1" y="10335"/>
                  </a:cubicBezTo>
                  <a:lnTo>
                    <a:pt x="1" y="13698"/>
                  </a:lnTo>
                  <a:cubicBezTo>
                    <a:pt x="1" y="14101"/>
                    <a:pt x="329" y="14430"/>
                    <a:pt x="734" y="14430"/>
                  </a:cubicBezTo>
                  <a:lnTo>
                    <a:pt x="2691" y="14430"/>
                  </a:lnTo>
                  <a:cubicBezTo>
                    <a:pt x="2915" y="15298"/>
                    <a:pt x="3260" y="16132"/>
                    <a:pt x="3716" y="16904"/>
                  </a:cubicBezTo>
                  <a:lnTo>
                    <a:pt x="2332" y="18289"/>
                  </a:lnTo>
                  <a:cubicBezTo>
                    <a:pt x="2046" y="18574"/>
                    <a:pt x="2046" y="19038"/>
                    <a:pt x="2332" y="19323"/>
                  </a:cubicBezTo>
                  <a:lnTo>
                    <a:pt x="4710" y="21701"/>
                  </a:lnTo>
                  <a:cubicBezTo>
                    <a:pt x="4853" y="21845"/>
                    <a:pt x="5040" y="21916"/>
                    <a:pt x="5228" y="21916"/>
                  </a:cubicBezTo>
                  <a:cubicBezTo>
                    <a:pt x="5415" y="21916"/>
                    <a:pt x="5602" y="21845"/>
                    <a:pt x="5745" y="21701"/>
                  </a:cubicBezTo>
                  <a:lnTo>
                    <a:pt x="7128" y="20318"/>
                  </a:lnTo>
                  <a:cubicBezTo>
                    <a:pt x="7902" y="20774"/>
                    <a:pt x="8736" y="21118"/>
                    <a:pt x="9604" y="21343"/>
                  </a:cubicBezTo>
                  <a:lnTo>
                    <a:pt x="9604" y="23299"/>
                  </a:lnTo>
                  <a:cubicBezTo>
                    <a:pt x="9604" y="23705"/>
                    <a:pt x="9932" y="24031"/>
                    <a:pt x="10336" y="24031"/>
                  </a:cubicBezTo>
                  <a:lnTo>
                    <a:pt x="13699" y="24031"/>
                  </a:lnTo>
                  <a:cubicBezTo>
                    <a:pt x="14104" y="24031"/>
                    <a:pt x="14432" y="23705"/>
                    <a:pt x="14432" y="23299"/>
                  </a:cubicBezTo>
                  <a:lnTo>
                    <a:pt x="14432" y="21343"/>
                  </a:lnTo>
                  <a:cubicBezTo>
                    <a:pt x="15300" y="21118"/>
                    <a:pt x="16134" y="20773"/>
                    <a:pt x="16906" y="20318"/>
                  </a:cubicBezTo>
                  <a:lnTo>
                    <a:pt x="18290" y="21701"/>
                  </a:lnTo>
                  <a:cubicBezTo>
                    <a:pt x="18433" y="21844"/>
                    <a:pt x="18620" y="21915"/>
                    <a:pt x="18808" y="21915"/>
                  </a:cubicBezTo>
                  <a:cubicBezTo>
                    <a:pt x="18995" y="21915"/>
                    <a:pt x="19182" y="21844"/>
                    <a:pt x="19326" y="21701"/>
                  </a:cubicBezTo>
                  <a:lnTo>
                    <a:pt x="21704" y="19323"/>
                  </a:lnTo>
                  <a:cubicBezTo>
                    <a:pt x="21989" y="19037"/>
                    <a:pt x="21989" y="18574"/>
                    <a:pt x="21704" y="18287"/>
                  </a:cubicBezTo>
                  <a:lnTo>
                    <a:pt x="20320" y="16904"/>
                  </a:lnTo>
                  <a:cubicBezTo>
                    <a:pt x="20775" y="16130"/>
                    <a:pt x="21121" y="15298"/>
                    <a:pt x="21345" y="14430"/>
                  </a:cubicBezTo>
                  <a:lnTo>
                    <a:pt x="23302" y="14430"/>
                  </a:lnTo>
                  <a:cubicBezTo>
                    <a:pt x="23705" y="14430"/>
                    <a:pt x="24034" y="14101"/>
                    <a:pt x="24034" y="13696"/>
                  </a:cubicBezTo>
                  <a:lnTo>
                    <a:pt x="24034" y="10334"/>
                  </a:lnTo>
                  <a:cubicBezTo>
                    <a:pt x="24034" y="9930"/>
                    <a:pt x="23705" y="9602"/>
                    <a:pt x="23302" y="9602"/>
                  </a:cubicBezTo>
                  <a:lnTo>
                    <a:pt x="21343" y="9602"/>
                  </a:lnTo>
                  <a:cubicBezTo>
                    <a:pt x="21121" y="8734"/>
                    <a:pt x="20775" y="7900"/>
                    <a:pt x="20320" y="7128"/>
                  </a:cubicBezTo>
                  <a:lnTo>
                    <a:pt x="21704" y="5744"/>
                  </a:lnTo>
                  <a:cubicBezTo>
                    <a:pt x="21989" y="5457"/>
                    <a:pt x="21989" y="4995"/>
                    <a:pt x="21704" y="4708"/>
                  </a:cubicBezTo>
                  <a:lnTo>
                    <a:pt x="19326" y="2330"/>
                  </a:lnTo>
                  <a:cubicBezTo>
                    <a:pt x="19182" y="2187"/>
                    <a:pt x="18995" y="2115"/>
                    <a:pt x="18808" y="2115"/>
                  </a:cubicBezTo>
                  <a:cubicBezTo>
                    <a:pt x="18620" y="2115"/>
                    <a:pt x="18433" y="2187"/>
                    <a:pt x="18290" y="2330"/>
                  </a:cubicBezTo>
                  <a:lnTo>
                    <a:pt x="16906" y="3714"/>
                  </a:lnTo>
                  <a:cubicBezTo>
                    <a:pt x="16133" y="3259"/>
                    <a:pt x="15300" y="2913"/>
                    <a:pt x="14430" y="2689"/>
                  </a:cubicBezTo>
                  <a:lnTo>
                    <a:pt x="14430" y="732"/>
                  </a:lnTo>
                  <a:cubicBezTo>
                    <a:pt x="14430" y="327"/>
                    <a:pt x="14104" y="0"/>
                    <a:pt x="1369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6">
                  <a:lumMod val="40000"/>
                  <a:lumOff val="6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232;p56"/>
            <p:cNvSpPr/>
            <p:nvPr/>
          </p:nvSpPr>
          <p:spPr>
            <a:xfrm>
              <a:off x="4251067" y="1523035"/>
              <a:ext cx="327536" cy="325023"/>
            </a:xfrm>
            <a:custGeom>
              <a:avLst/>
              <a:gdLst/>
              <a:ahLst/>
              <a:cxnLst/>
              <a:rect l="l" t="t" r="r" b="b"/>
              <a:pathLst>
                <a:path w="25669" h="25472" extrusionOk="0">
                  <a:moveTo>
                    <a:pt x="12840" y="5002"/>
                  </a:moveTo>
                  <a:cubicBezTo>
                    <a:pt x="13949" y="5002"/>
                    <a:pt x="15075" y="5242"/>
                    <a:pt x="16144" y="5747"/>
                  </a:cubicBezTo>
                  <a:cubicBezTo>
                    <a:pt x="20003" y="7575"/>
                    <a:pt x="21651" y="12185"/>
                    <a:pt x="19822" y="16044"/>
                  </a:cubicBezTo>
                  <a:cubicBezTo>
                    <a:pt x="18501" y="18836"/>
                    <a:pt x="15726" y="20470"/>
                    <a:pt x="12830" y="20470"/>
                  </a:cubicBezTo>
                  <a:cubicBezTo>
                    <a:pt x="11721" y="20470"/>
                    <a:pt x="10595" y="20230"/>
                    <a:pt x="9525" y="19724"/>
                  </a:cubicBezTo>
                  <a:cubicBezTo>
                    <a:pt x="5666" y="17897"/>
                    <a:pt x="4018" y="13286"/>
                    <a:pt x="5845" y="9427"/>
                  </a:cubicBezTo>
                  <a:cubicBezTo>
                    <a:pt x="7167" y="6636"/>
                    <a:pt x="9944" y="5002"/>
                    <a:pt x="12840" y="5002"/>
                  </a:cubicBezTo>
                  <a:close/>
                  <a:moveTo>
                    <a:pt x="10471" y="1"/>
                  </a:moveTo>
                  <a:cubicBezTo>
                    <a:pt x="10383" y="1"/>
                    <a:pt x="10294" y="16"/>
                    <a:pt x="10208" y="47"/>
                  </a:cubicBezTo>
                  <a:lnTo>
                    <a:pt x="6824" y="1256"/>
                  </a:lnTo>
                  <a:cubicBezTo>
                    <a:pt x="6417" y="1401"/>
                    <a:pt x="6206" y="1848"/>
                    <a:pt x="6351" y="2255"/>
                  </a:cubicBezTo>
                  <a:lnTo>
                    <a:pt x="7054" y="4223"/>
                  </a:lnTo>
                  <a:cubicBezTo>
                    <a:pt x="6262" y="4761"/>
                    <a:pt x="5548" y="5408"/>
                    <a:pt x="4934" y="6145"/>
                  </a:cubicBezTo>
                  <a:lnTo>
                    <a:pt x="3045" y="5249"/>
                  </a:lnTo>
                  <a:cubicBezTo>
                    <a:pt x="2937" y="5199"/>
                    <a:pt x="2823" y="5174"/>
                    <a:pt x="2711" y="5174"/>
                  </a:cubicBezTo>
                  <a:cubicBezTo>
                    <a:pt x="2418" y="5174"/>
                    <a:pt x="2137" y="5340"/>
                    <a:pt x="2004" y="5623"/>
                  </a:cubicBezTo>
                  <a:lnTo>
                    <a:pt x="467" y="8868"/>
                  </a:lnTo>
                  <a:cubicBezTo>
                    <a:pt x="282" y="9259"/>
                    <a:pt x="449" y="9725"/>
                    <a:pt x="840" y="9909"/>
                  </a:cubicBezTo>
                  <a:lnTo>
                    <a:pt x="2729" y="10804"/>
                  </a:lnTo>
                  <a:cubicBezTo>
                    <a:pt x="2548" y="11744"/>
                    <a:pt x="2500" y="12707"/>
                    <a:pt x="2587" y="13661"/>
                  </a:cubicBezTo>
                  <a:lnTo>
                    <a:pt x="619" y="14364"/>
                  </a:lnTo>
                  <a:cubicBezTo>
                    <a:pt x="212" y="14510"/>
                    <a:pt x="1" y="14957"/>
                    <a:pt x="145" y="15363"/>
                  </a:cubicBezTo>
                  <a:lnTo>
                    <a:pt x="1354" y="18747"/>
                  </a:lnTo>
                  <a:cubicBezTo>
                    <a:pt x="1467" y="19067"/>
                    <a:pt x="1768" y="19265"/>
                    <a:pt x="2089" y="19265"/>
                  </a:cubicBezTo>
                  <a:cubicBezTo>
                    <a:pt x="2177" y="19265"/>
                    <a:pt x="2266" y="19251"/>
                    <a:pt x="2353" y="19219"/>
                  </a:cubicBezTo>
                  <a:lnTo>
                    <a:pt x="4321" y="18516"/>
                  </a:lnTo>
                  <a:cubicBezTo>
                    <a:pt x="4859" y="19309"/>
                    <a:pt x="5506" y="20023"/>
                    <a:pt x="6243" y="20637"/>
                  </a:cubicBezTo>
                  <a:lnTo>
                    <a:pt x="5347" y="22526"/>
                  </a:lnTo>
                  <a:cubicBezTo>
                    <a:pt x="5163" y="22917"/>
                    <a:pt x="5330" y="23383"/>
                    <a:pt x="5721" y="23567"/>
                  </a:cubicBezTo>
                  <a:lnTo>
                    <a:pt x="8966" y="25104"/>
                  </a:lnTo>
                  <a:cubicBezTo>
                    <a:pt x="9074" y="25155"/>
                    <a:pt x="9188" y="25179"/>
                    <a:pt x="9300" y="25179"/>
                  </a:cubicBezTo>
                  <a:cubicBezTo>
                    <a:pt x="9593" y="25179"/>
                    <a:pt x="9874" y="25014"/>
                    <a:pt x="10007" y="24731"/>
                  </a:cubicBezTo>
                  <a:lnTo>
                    <a:pt x="10902" y="22842"/>
                  </a:lnTo>
                  <a:cubicBezTo>
                    <a:pt x="11540" y="22964"/>
                    <a:pt x="12187" y="23026"/>
                    <a:pt x="12836" y="23026"/>
                  </a:cubicBezTo>
                  <a:cubicBezTo>
                    <a:pt x="13144" y="23026"/>
                    <a:pt x="13452" y="23012"/>
                    <a:pt x="13759" y="22984"/>
                  </a:cubicBezTo>
                  <a:lnTo>
                    <a:pt x="14462" y="24952"/>
                  </a:lnTo>
                  <a:cubicBezTo>
                    <a:pt x="14577" y="25272"/>
                    <a:pt x="14878" y="25471"/>
                    <a:pt x="15200" y="25471"/>
                  </a:cubicBezTo>
                  <a:cubicBezTo>
                    <a:pt x="15286" y="25471"/>
                    <a:pt x="15375" y="25457"/>
                    <a:pt x="15461" y="25426"/>
                  </a:cubicBezTo>
                  <a:lnTo>
                    <a:pt x="18845" y="24217"/>
                  </a:lnTo>
                  <a:cubicBezTo>
                    <a:pt x="19252" y="24071"/>
                    <a:pt x="19463" y="23625"/>
                    <a:pt x="19318" y="23218"/>
                  </a:cubicBezTo>
                  <a:lnTo>
                    <a:pt x="18615" y="21250"/>
                  </a:lnTo>
                  <a:cubicBezTo>
                    <a:pt x="19407" y="20712"/>
                    <a:pt x="20121" y="20065"/>
                    <a:pt x="20735" y="19328"/>
                  </a:cubicBezTo>
                  <a:lnTo>
                    <a:pt x="22624" y="20223"/>
                  </a:lnTo>
                  <a:cubicBezTo>
                    <a:pt x="22732" y="20274"/>
                    <a:pt x="22846" y="20298"/>
                    <a:pt x="22958" y="20298"/>
                  </a:cubicBezTo>
                  <a:cubicBezTo>
                    <a:pt x="23251" y="20298"/>
                    <a:pt x="23532" y="20133"/>
                    <a:pt x="23665" y="19850"/>
                  </a:cubicBezTo>
                  <a:lnTo>
                    <a:pt x="25202" y="16604"/>
                  </a:lnTo>
                  <a:cubicBezTo>
                    <a:pt x="25387" y="16214"/>
                    <a:pt x="25220" y="15748"/>
                    <a:pt x="24829" y="15564"/>
                  </a:cubicBezTo>
                  <a:lnTo>
                    <a:pt x="22940" y="14668"/>
                  </a:lnTo>
                  <a:cubicBezTo>
                    <a:pt x="23121" y="13727"/>
                    <a:pt x="23169" y="12766"/>
                    <a:pt x="23082" y="11812"/>
                  </a:cubicBezTo>
                  <a:lnTo>
                    <a:pt x="25050" y="11107"/>
                  </a:lnTo>
                  <a:cubicBezTo>
                    <a:pt x="25457" y="10963"/>
                    <a:pt x="25668" y="10515"/>
                    <a:pt x="25523" y="10108"/>
                  </a:cubicBezTo>
                  <a:lnTo>
                    <a:pt x="24315" y="6726"/>
                  </a:lnTo>
                  <a:cubicBezTo>
                    <a:pt x="24201" y="6406"/>
                    <a:pt x="23898" y="6207"/>
                    <a:pt x="23577" y="6207"/>
                  </a:cubicBezTo>
                  <a:cubicBezTo>
                    <a:pt x="23491" y="6207"/>
                    <a:pt x="23402" y="6221"/>
                    <a:pt x="23316" y="6252"/>
                  </a:cubicBezTo>
                  <a:lnTo>
                    <a:pt x="21348" y="6956"/>
                  </a:lnTo>
                  <a:cubicBezTo>
                    <a:pt x="20810" y="6162"/>
                    <a:pt x="20163" y="5450"/>
                    <a:pt x="19426" y="4836"/>
                  </a:cubicBezTo>
                  <a:lnTo>
                    <a:pt x="20320" y="2947"/>
                  </a:lnTo>
                  <a:cubicBezTo>
                    <a:pt x="20506" y="2556"/>
                    <a:pt x="20339" y="2090"/>
                    <a:pt x="19948" y="1906"/>
                  </a:cubicBezTo>
                  <a:lnTo>
                    <a:pt x="16703" y="369"/>
                  </a:lnTo>
                  <a:cubicBezTo>
                    <a:pt x="16595" y="318"/>
                    <a:pt x="16481" y="294"/>
                    <a:pt x="16369" y="294"/>
                  </a:cubicBezTo>
                  <a:cubicBezTo>
                    <a:pt x="16076" y="294"/>
                    <a:pt x="15795" y="459"/>
                    <a:pt x="15662" y="742"/>
                  </a:cubicBezTo>
                  <a:lnTo>
                    <a:pt x="14767" y="2631"/>
                  </a:lnTo>
                  <a:cubicBezTo>
                    <a:pt x="14130" y="2508"/>
                    <a:pt x="13485" y="2447"/>
                    <a:pt x="12839" y="2447"/>
                  </a:cubicBezTo>
                  <a:cubicBezTo>
                    <a:pt x="12529" y="2447"/>
                    <a:pt x="12219" y="2461"/>
                    <a:pt x="11910" y="2489"/>
                  </a:cubicBezTo>
                  <a:lnTo>
                    <a:pt x="11207" y="521"/>
                  </a:lnTo>
                  <a:cubicBezTo>
                    <a:pt x="11092" y="200"/>
                    <a:pt x="10791" y="1"/>
                    <a:pt x="1047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bg1">
                  <a:lumMod val="20000"/>
                  <a:lumOff val="8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3233;p56"/>
            <p:cNvSpPr/>
            <p:nvPr/>
          </p:nvSpPr>
          <p:spPr>
            <a:xfrm>
              <a:off x="4277366" y="1220917"/>
              <a:ext cx="292242" cy="292217"/>
            </a:xfrm>
            <a:custGeom>
              <a:avLst/>
              <a:gdLst/>
              <a:ahLst/>
              <a:cxnLst/>
              <a:rect l="l" t="t" r="r" b="b"/>
              <a:pathLst>
                <a:path w="22903" h="22901" extrusionOk="0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bg1">
                  <a:lumMod val="60000"/>
                  <a:lumOff val="4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" name="Google Shape;13234;p56"/>
            <p:cNvGrpSpPr/>
            <p:nvPr/>
          </p:nvGrpSpPr>
          <p:grpSpPr>
            <a:xfrm>
              <a:off x="4644280" y="1290523"/>
              <a:ext cx="143716" cy="29463"/>
              <a:chOff x="4644280" y="1290523"/>
              <a:chExt cx="143716" cy="29463"/>
            </a:xfrm>
          </p:grpSpPr>
          <p:sp>
            <p:nvSpPr>
              <p:cNvPr id="48" name="Google Shape;13235;p56"/>
              <p:cNvSpPr/>
              <p:nvPr/>
            </p:nvSpPr>
            <p:spPr>
              <a:xfrm>
                <a:off x="4736292" y="1294223"/>
                <a:ext cx="51704" cy="25762"/>
              </a:xfrm>
              <a:custGeom>
                <a:avLst/>
                <a:gdLst/>
                <a:ahLst/>
                <a:cxnLst/>
                <a:rect l="l" t="t" r="r" b="b"/>
                <a:pathLst>
                  <a:path w="4052" h="2019" extrusionOk="0">
                    <a:moveTo>
                      <a:pt x="273" y="0"/>
                    </a:moveTo>
                    <a:cubicBezTo>
                      <a:pt x="158" y="0"/>
                      <a:pt x="53" y="81"/>
                      <a:pt x="29" y="199"/>
                    </a:cubicBezTo>
                    <a:cubicBezTo>
                      <a:pt x="0" y="339"/>
                      <a:pt x="87" y="475"/>
                      <a:pt x="225" y="507"/>
                    </a:cubicBezTo>
                    <a:cubicBezTo>
                      <a:pt x="1077" y="720"/>
                      <a:pt x="1895" y="1048"/>
                      <a:pt x="2655" y="1487"/>
                    </a:cubicBezTo>
                    <a:lnTo>
                      <a:pt x="2505" y="1740"/>
                    </a:lnTo>
                    <a:cubicBezTo>
                      <a:pt x="2459" y="1818"/>
                      <a:pt x="2511" y="1919"/>
                      <a:pt x="2603" y="1925"/>
                    </a:cubicBezTo>
                    <a:lnTo>
                      <a:pt x="3885" y="2018"/>
                    </a:lnTo>
                    <a:cubicBezTo>
                      <a:pt x="3889" y="2019"/>
                      <a:pt x="3892" y="2019"/>
                      <a:pt x="3896" y="2019"/>
                    </a:cubicBezTo>
                    <a:cubicBezTo>
                      <a:pt x="3991" y="2019"/>
                      <a:pt x="4052" y="1911"/>
                      <a:pt x="3999" y="1829"/>
                    </a:cubicBezTo>
                    <a:lnTo>
                      <a:pt x="3302" y="747"/>
                    </a:lnTo>
                    <a:cubicBezTo>
                      <a:pt x="3278" y="709"/>
                      <a:pt x="3238" y="690"/>
                      <a:pt x="3198" y="690"/>
                    </a:cubicBezTo>
                    <a:cubicBezTo>
                      <a:pt x="3157" y="690"/>
                      <a:pt x="3116" y="710"/>
                      <a:pt x="3093" y="750"/>
                    </a:cubicBezTo>
                    <a:lnTo>
                      <a:pt x="2917" y="1048"/>
                    </a:lnTo>
                    <a:cubicBezTo>
                      <a:pt x="2108" y="582"/>
                      <a:pt x="1237" y="231"/>
                      <a:pt x="330" y="7"/>
                    </a:cubicBezTo>
                    <a:cubicBezTo>
                      <a:pt x="311" y="3"/>
                      <a:pt x="292" y="0"/>
                      <a:pt x="273" y="0"/>
                    </a:cubicBezTo>
                    <a:close/>
                  </a:path>
                </a:pathLst>
              </a:custGeom>
              <a:solidFill>
                <a:schemeClr val="bg1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13236;p56"/>
              <p:cNvSpPr/>
              <p:nvPr/>
            </p:nvSpPr>
            <p:spPr>
              <a:xfrm>
                <a:off x="4700066" y="1290523"/>
                <a:ext cx="32206" cy="7988"/>
              </a:xfrm>
              <a:custGeom>
                <a:avLst/>
                <a:gdLst/>
                <a:ahLst/>
                <a:cxnLst/>
                <a:rect l="l" t="t" r="r" b="b"/>
                <a:pathLst>
                  <a:path w="2524" h="626" extrusionOk="0">
                    <a:moveTo>
                      <a:pt x="787" y="1"/>
                    </a:moveTo>
                    <a:cubicBezTo>
                      <a:pt x="606" y="1"/>
                      <a:pt x="423" y="7"/>
                      <a:pt x="242" y="18"/>
                    </a:cubicBezTo>
                    <a:cubicBezTo>
                      <a:pt x="104" y="31"/>
                      <a:pt x="0" y="151"/>
                      <a:pt x="10" y="291"/>
                    </a:cubicBezTo>
                    <a:cubicBezTo>
                      <a:pt x="21" y="425"/>
                      <a:pt x="131" y="526"/>
                      <a:pt x="264" y="526"/>
                    </a:cubicBezTo>
                    <a:cubicBezTo>
                      <a:pt x="269" y="526"/>
                      <a:pt x="274" y="526"/>
                      <a:pt x="279" y="526"/>
                    </a:cubicBezTo>
                    <a:cubicBezTo>
                      <a:pt x="447" y="516"/>
                      <a:pt x="617" y="510"/>
                      <a:pt x="787" y="510"/>
                    </a:cubicBezTo>
                    <a:cubicBezTo>
                      <a:pt x="1261" y="512"/>
                      <a:pt x="1735" y="548"/>
                      <a:pt x="2204" y="622"/>
                    </a:cubicBezTo>
                    <a:cubicBezTo>
                      <a:pt x="2218" y="624"/>
                      <a:pt x="2232" y="626"/>
                      <a:pt x="2246" y="626"/>
                    </a:cubicBezTo>
                    <a:cubicBezTo>
                      <a:pt x="2364" y="626"/>
                      <a:pt x="2469" y="542"/>
                      <a:pt x="2495" y="422"/>
                    </a:cubicBezTo>
                    <a:cubicBezTo>
                      <a:pt x="2524" y="281"/>
                      <a:pt x="2430" y="145"/>
                      <a:pt x="2289" y="121"/>
                    </a:cubicBezTo>
                    <a:cubicBezTo>
                      <a:pt x="1792" y="41"/>
                      <a:pt x="1289" y="1"/>
                      <a:pt x="787" y="1"/>
                    </a:cubicBezTo>
                    <a:close/>
                  </a:path>
                </a:pathLst>
              </a:custGeom>
              <a:solidFill>
                <a:schemeClr val="bg1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13237;p56"/>
              <p:cNvSpPr/>
              <p:nvPr/>
            </p:nvSpPr>
            <p:spPr>
              <a:xfrm>
                <a:off x="4644280" y="1300641"/>
                <a:ext cx="20225" cy="13283"/>
              </a:xfrm>
              <a:custGeom>
                <a:avLst/>
                <a:gdLst/>
                <a:ahLst/>
                <a:cxnLst/>
                <a:rect l="l" t="t" r="r" b="b"/>
                <a:pathLst>
                  <a:path w="1585" h="1041" extrusionOk="0">
                    <a:moveTo>
                      <a:pt x="1331" y="0"/>
                    </a:moveTo>
                    <a:cubicBezTo>
                      <a:pt x="1304" y="0"/>
                      <a:pt x="1277" y="6"/>
                      <a:pt x="1251" y="16"/>
                    </a:cubicBezTo>
                    <a:cubicBezTo>
                      <a:pt x="880" y="175"/>
                      <a:pt x="518" y="356"/>
                      <a:pt x="170" y="558"/>
                    </a:cubicBezTo>
                    <a:cubicBezTo>
                      <a:pt x="60" y="622"/>
                      <a:pt x="1" y="758"/>
                      <a:pt x="47" y="876"/>
                    </a:cubicBezTo>
                    <a:cubicBezTo>
                      <a:pt x="87" y="979"/>
                      <a:pt x="185" y="1040"/>
                      <a:pt x="287" y="1040"/>
                    </a:cubicBezTo>
                    <a:cubicBezTo>
                      <a:pt x="330" y="1040"/>
                      <a:pt x="373" y="1029"/>
                      <a:pt x="414" y="1006"/>
                    </a:cubicBezTo>
                    <a:cubicBezTo>
                      <a:pt x="729" y="822"/>
                      <a:pt x="1056" y="657"/>
                      <a:pt x="1391" y="513"/>
                    </a:cubicBezTo>
                    <a:cubicBezTo>
                      <a:pt x="1520" y="457"/>
                      <a:pt x="1584" y="311"/>
                      <a:pt x="1540" y="178"/>
                    </a:cubicBezTo>
                    <a:lnTo>
                      <a:pt x="1527" y="141"/>
                    </a:lnTo>
                    <a:cubicBezTo>
                      <a:pt x="1497" y="55"/>
                      <a:pt x="1417" y="0"/>
                      <a:pt x="1331" y="0"/>
                    </a:cubicBezTo>
                    <a:close/>
                  </a:path>
                </a:pathLst>
              </a:custGeom>
              <a:solidFill>
                <a:schemeClr val="bg1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13238;p56"/>
              <p:cNvSpPr/>
              <p:nvPr/>
            </p:nvSpPr>
            <p:spPr>
              <a:xfrm>
                <a:off x="4667822" y="1291888"/>
                <a:ext cx="27779" cy="11433"/>
              </a:xfrm>
              <a:custGeom>
                <a:avLst/>
                <a:gdLst/>
                <a:ahLst/>
                <a:cxnLst/>
                <a:rect l="l" t="t" r="r" b="b"/>
                <a:pathLst>
                  <a:path w="2177" h="896" extrusionOk="0">
                    <a:moveTo>
                      <a:pt x="1906" y="0"/>
                    </a:moveTo>
                    <a:cubicBezTo>
                      <a:pt x="1894" y="0"/>
                      <a:pt x="1883" y="1"/>
                      <a:pt x="1871" y="3"/>
                    </a:cubicBezTo>
                    <a:lnTo>
                      <a:pt x="1871" y="4"/>
                    </a:lnTo>
                    <a:cubicBezTo>
                      <a:pt x="1306" y="88"/>
                      <a:pt x="748" y="220"/>
                      <a:pt x="205" y="400"/>
                    </a:cubicBezTo>
                    <a:cubicBezTo>
                      <a:pt x="71" y="446"/>
                      <a:pt x="0" y="592"/>
                      <a:pt x="47" y="725"/>
                    </a:cubicBezTo>
                    <a:cubicBezTo>
                      <a:pt x="84" y="830"/>
                      <a:pt x="182" y="896"/>
                      <a:pt x="288" y="896"/>
                    </a:cubicBezTo>
                    <a:cubicBezTo>
                      <a:pt x="315" y="896"/>
                      <a:pt x="343" y="891"/>
                      <a:pt x="370" y="882"/>
                    </a:cubicBezTo>
                    <a:cubicBezTo>
                      <a:pt x="881" y="714"/>
                      <a:pt x="1406" y="587"/>
                      <a:pt x="1940" y="509"/>
                    </a:cubicBezTo>
                    <a:cubicBezTo>
                      <a:pt x="2079" y="490"/>
                      <a:pt x="2177" y="360"/>
                      <a:pt x="2157" y="220"/>
                    </a:cubicBezTo>
                    <a:cubicBezTo>
                      <a:pt x="2140" y="93"/>
                      <a:pt x="2031" y="0"/>
                      <a:pt x="1906" y="0"/>
                    </a:cubicBezTo>
                    <a:close/>
                  </a:path>
                </a:pathLst>
              </a:custGeom>
              <a:solidFill>
                <a:schemeClr val="bg1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" name="Google Shape;13239;p56"/>
            <p:cNvGrpSpPr/>
            <p:nvPr/>
          </p:nvGrpSpPr>
          <p:grpSpPr>
            <a:xfrm>
              <a:off x="4356567" y="1191441"/>
              <a:ext cx="143690" cy="29488"/>
              <a:chOff x="4356567" y="1191441"/>
              <a:chExt cx="143690" cy="29488"/>
            </a:xfrm>
          </p:grpSpPr>
          <p:sp>
            <p:nvSpPr>
              <p:cNvPr id="44" name="Google Shape;13240;p56"/>
              <p:cNvSpPr/>
              <p:nvPr/>
            </p:nvSpPr>
            <p:spPr>
              <a:xfrm>
                <a:off x="4448554" y="1195154"/>
                <a:ext cx="51704" cy="25775"/>
              </a:xfrm>
              <a:custGeom>
                <a:avLst/>
                <a:gdLst/>
                <a:ahLst/>
                <a:cxnLst/>
                <a:rect l="l" t="t" r="r" b="b"/>
                <a:pathLst>
                  <a:path w="4052" h="2020" extrusionOk="0">
                    <a:moveTo>
                      <a:pt x="272" y="1"/>
                    </a:moveTo>
                    <a:cubicBezTo>
                      <a:pt x="157" y="1"/>
                      <a:pt x="54" y="82"/>
                      <a:pt x="29" y="200"/>
                    </a:cubicBezTo>
                    <a:cubicBezTo>
                      <a:pt x="0" y="338"/>
                      <a:pt x="87" y="474"/>
                      <a:pt x="225" y="507"/>
                    </a:cubicBezTo>
                    <a:cubicBezTo>
                      <a:pt x="1077" y="719"/>
                      <a:pt x="1895" y="1049"/>
                      <a:pt x="2657" y="1486"/>
                    </a:cubicBezTo>
                    <a:lnTo>
                      <a:pt x="2505" y="1740"/>
                    </a:lnTo>
                    <a:cubicBezTo>
                      <a:pt x="2459" y="1819"/>
                      <a:pt x="2511" y="1918"/>
                      <a:pt x="2603" y="1926"/>
                    </a:cubicBezTo>
                    <a:lnTo>
                      <a:pt x="3887" y="2019"/>
                    </a:lnTo>
                    <a:cubicBezTo>
                      <a:pt x="3890" y="2019"/>
                      <a:pt x="3893" y="2019"/>
                      <a:pt x="3895" y="2019"/>
                    </a:cubicBezTo>
                    <a:cubicBezTo>
                      <a:pt x="3991" y="2019"/>
                      <a:pt x="4052" y="1913"/>
                      <a:pt x="3999" y="1830"/>
                    </a:cubicBezTo>
                    <a:lnTo>
                      <a:pt x="3302" y="746"/>
                    </a:lnTo>
                    <a:cubicBezTo>
                      <a:pt x="3278" y="709"/>
                      <a:pt x="3239" y="690"/>
                      <a:pt x="3200" y="690"/>
                    </a:cubicBezTo>
                    <a:cubicBezTo>
                      <a:pt x="3159" y="690"/>
                      <a:pt x="3118" y="711"/>
                      <a:pt x="3094" y="751"/>
                    </a:cubicBezTo>
                    <a:lnTo>
                      <a:pt x="2917" y="1047"/>
                    </a:lnTo>
                    <a:cubicBezTo>
                      <a:pt x="2108" y="581"/>
                      <a:pt x="1237" y="230"/>
                      <a:pt x="330" y="8"/>
                    </a:cubicBezTo>
                    <a:cubicBezTo>
                      <a:pt x="311" y="3"/>
                      <a:pt x="291" y="1"/>
                      <a:pt x="272" y="1"/>
                    </a:cubicBezTo>
                    <a:close/>
                  </a:path>
                </a:pathLst>
              </a:custGeom>
              <a:solidFill>
                <a:schemeClr val="bg1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13241;p56"/>
              <p:cNvSpPr/>
              <p:nvPr/>
            </p:nvSpPr>
            <p:spPr>
              <a:xfrm>
                <a:off x="4412341" y="1191441"/>
                <a:ext cx="32206" cy="8013"/>
              </a:xfrm>
              <a:custGeom>
                <a:avLst/>
                <a:gdLst/>
                <a:ahLst/>
                <a:cxnLst/>
                <a:rect l="l" t="t" r="r" b="b"/>
                <a:pathLst>
                  <a:path w="2524" h="628" extrusionOk="0">
                    <a:moveTo>
                      <a:pt x="787" y="1"/>
                    </a:moveTo>
                    <a:cubicBezTo>
                      <a:pt x="605" y="1"/>
                      <a:pt x="424" y="7"/>
                      <a:pt x="241" y="19"/>
                    </a:cubicBezTo>
                    <a:cubicBezTo>
                      <a:pt x="103" y="31"/>
                      <a:pt x="1" y="153"/>
                      <a:pt x="11" y="291"/>
                    </a:cubicBezTo>
                    <a:cubicBezTo>
                      <a:pt x="20" y="425"/>
                      <a:pt x="132" y="528"/>
                      <a:pt x="263" y="528"/>
                    </a:cubicBezTo>
                    <a:cubicBezTo>
                      <a:pt x="268" y="528"/>
                      <a:pt x="273" y="528"/>
                      <a:pt x="278" y="528"/>
                    </a:cubicBezTo>
                    <a:cubicBezTo>
                      <a:pt x="448" y="518"/>
                      <a:pt x="617" y="512"/>
                      <a:pt x="787" y="512"/>
                    </a:cubicBezTo>
                    <a:cubicBezTo>
                      <a:pt x="1261" y="512"/>
                      <a:pt x="1734" y="550"/>
                      <a:pt x="2203" y="624"/>
                    </a:cubicBezTo>
                    <a:cubicBezTo>
                      <a:pt x="2217" y="626"/>
                      <a:pt x="2231" y="627"/>
                      <a:pt x="2245" y="627"/>
                    </a:cubicBezTo>
                    <a:cubicBezTo>
                      <a:pt x="2363" y="627"/>
                      <a:pt x="2470" y="544"/>
                      <a:pt x="2494" y="424"/>
                    </a:cubicBezTo>
                    <a:cubicBezTo>
                      <a:pt x="2523" y="283"/>
                      <a:pt x="2430" y="145"/>
                      <a:pt x="2288" y="121"/>
                    </a:cubicBezTo>
                    <a:cubicBezTo>
                      <a:pt x="1791" y="43"/>
                      <a:pt x="1288" y="3"/>
                      <a:pt x="787" y="1"/>
                    </a:cubicBezTo>
                    <a:close/>
                  </a:path>
                </a:pathLst>
              </a:custGeom>
              <a:solidFill>
                <a:schemeClr val="bg1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13242;p56"/>
              <p:cNvSpPr/>
              <p:nvPr/>
            </p:nvSpPr>
            <p:spPr>
              <a:xfrm>
                <a:off x="4356567" y="1201573"/>
                <a:ext cx="20212" cy="13270"/>
              </a:xfrm>
              <a:custGeom>
                <a:avLst/>
                <a:gdLst/>
                <a:ahLst/>
                <a:cxnLst/>
                <a:rect l="l" t="t" r="r" b="b"/>
                <a:pathLst>
                  <a:path w="1584" h="1040" extrusionOk="0">
                    <a:moveTo>
                      <a:pt x="1330" y="1"/>
                    </a:moveTo>
                    <a:cubicBezTo>
                      <a:pt x="1303" y="1"/>
                      <a:pt x="1276" y="6"/>
                      <a:pt x="1249" y="17"/>
                    </a:cubicBezTo>
                    <a:cubicBezTo>
                      <a:pt x="878" y="174"/>
                      <a:pt x="518" y="355"/>
                      <a:pt x="168" y="557"/>
                    </a:cubicBezTo>
                    <a:cubicBezTo>
                      <a:pt x="58" y="621"/>
                      <a:pt x="0" y="757"/>
                      <a:pt x="47" y="876"/>
                    </a:cubicBezTo>
                    <a:cubicBezTo>
                      <a:pt x="86" y="979"/>
                      <a:pt x="183" y="1040"/>
                      <a:pt x="284" y="1040"/>
                    </a:cubicBezTo>
                    <a:cubicBezTo>
                      <a:pt x="327" y="1040"/>
                      <a:pt x="371" y="1029"/>
                      <a:pt x="412" y="1005"/>
                    </a:cubicBezTo>
                    <a:cubicBezTo>
                      <a:pt x="727" y="823"/>
                      <a:pt x="1054" y="658"/>
                      <a:pt x="1389" y="512"/>
                    </a:cubicBezTo>
                    <a:cubicBezTo>
                      <a:pt x="1518" y="458"/>
                      <a:pt x="1584" y="312"/>
                      <a:pt x="1538" y="177"/>
                    </a:cubicBezTo>
                    <a:lnTo>
                      <a:pt x="1525" y="141"/>
                    </a:lnTo>
                    <a:cubicBezTo>
                      <a:pt x="1496" y="54"/>
                      <a:pt x="1415" y="1"/>
                      <a:pt x="1330" y="1"/>
                    </a:cubicBezTo>
                    <a:close/>
                  </a:path>
                </a:pathLst>
              </a:custGeom>
              <a:solidFill>
                <a:schemeClr val="bg1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13243;p56"/>
              <p:cNvSpPr/>
              <p:nvPr/>
            </p:nvSpPr>
            <p:spPr>
              <a:xfrm>
                <a:off x="4380084" y="1192832"/>
                <a:ext cx="27779" cy="11433"/>
              </a:xfrm>
              <a:custGeom>
                <a:avLst/>
                <a:gdLst/>
                <a:ahLst/>
                <a:cxnLst/>
                <a:rect l="l" t="t" r="r" b="b"/>
                <a:pathLst>
                  <a:path w="2177" h="896" extrusionOk="0">
                    <a:moveTo>
                      <a:pt x="1906" y="0"/>
                    </a:moveTo>
                    <a:cubicBezTo>
                      <a:pt x="1894" y="0"/>
                      <a:pt x="1883" y="1"/>
                      <a:pt x="1871" y="2"/>
                    </a:cubicBezTo>
                    <a:cubicBezTo>
                      <a:pt x="1306" y="87"/>
                      <a:pt x="748" y="220"/>
                      <a:pt x="205" y="400"/>
                    </a:cubicBezTo>
                    <a:cubicBezTo>
                      <a:pt x="71" y="444"/>
                      <a:pt x="0" y="590"/>
                      <a:pt x="47" y="725"/>
                    </a:cubicBezTo>
                    <a:cubicBezTo>
                      <a:pt x="84" y="829"/>
                      <a:pt x="183" y="895"/>
                      <a:pt x="288" y="895"/>
                    </a:cubicBezTo>
                    <a:cubicBezTo>
                      <a:pt x="316" y="895"/>
                      <a:pt x="343" y="891"/>
                      <a:pt x="370" y="882"/>
                    </a:cubicBezTo>
                    <a:cubicBezTo>
                      <a:pt x="883" y="712"/>
                      <a:pt x="1408" y="587"/>
                      <a:pt x="1941" y="507"/>
                    </a:cubicBezTo>
                    <a:cubicBezTo>
                      <a:pt x="2081" y="488"/>
                      <a:pt x="2177" y="360"/>
                      <a:pt x="2157" y="220"/>
                    </a:cubicBezTo>
                    <a:cubicBezTo>
                      <a:pt x="2140" y="93"/>
                      <a:pt x="2031" y="0"/>
                      <a:pt x="1906" y="0"/>
                    </a:cubicBezTo>
                    <a:close/>
                  </a:path>
                </a:pathLst>
              </a:custGeom>
              <a:solidFill>
                <a:schemeClr val="bg1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" name="Google Shape;13244;p56"/>
            <p:cNvGrpSpPr/>
            <p:nvPr/>
          </p:nvGrpSpPr>
          <p:grpSpPr>
            <a:xfrm>
              <a:off x="4339009" y="1863727"/>
              <a:ext cx="143703" cy="29476"/>
              <a:chOff x="4339009" y="1863727"/>
              <a:chExt cx="143703" cy="29476"/>
            </a:xfrm>
          </p:grpSpPr>
          <p:sp>
            <p:nvSpPr>
              <p:cNvPr id="40" name="Google Shape;13245;p56"/>
              <p:cNvSpPr/>
              <p:nvPr/>
            </p:nvSpPr>
            <p:spPr>
              <a:xfrm>
                <a:off x="4339009" y="1863727"/>
                <a:ext cx="51691" cy="25762"/>
              </a:xfrm>
              <a:custGeom>
                <a:avLst/>
                <a:gdLst/>
                <a:ahLst/>
                <a:cxnLst/>
                <a:rect l="l" t="t" r="r" b="b"/>
                <a:pathLst>
                  <a:path w="4051" h="2019" extrusionOk="0">
                    <a:moveTo>
                      <a:pt x="157" y="1"/>
                    </a:moveTo>
                    <a:cubicBezTo>
                      <a:pt x="61" y="1"/>
                      <a:pt x="1" y="107"/>
                      <a:pt x="54" y="190"/>
                    </a:cubicBezTo>
                    <a:lnTo>
                      <a:pt x="750" y="1274"/>
                    </a:lnTo>
                    <a:cubicBezTo>
                      <a:pt x="774" y="1311"/>
                      <a:pt x="813" y="1330"/>
                      <a:pt x="852" y="1330"/>
                    </a:cubicBezTo>
                    <a:cubicBezTo>
                      <a:pt x="893" y="1330"/>
                      <a:pt x="935" y="1309"/>
                      <a:pt x="958" y="1269"/>
                    </a:cubicBezTo>
                    <a:lnTo>
                      <a:pt x="1136" y="973"/>
                    </a:lnTo>
                    <a:cubicBezTo>
                      <a:pt x="1945" y="1439"/>
                      <a:pt x="2816" y="1788"/>
                      <a:pt x="3722" y="2012"/>
                    </a:cubicBezTo>
                    <a:cubicBezTo>
                      <a:pt x="3741" y="2017"/>
                      <a:pt x="3761" y="2019"/>
                      <a:pt x="3779" y="2019"/>
                    </a:cubicBezTo>
                    <a:cubicBezTo>
                      <a:pt x="3895" y="2019"/>
                      <a:pt x="3999" y="1938"/>
                      <a:pt x="4023" y="1820"/>
                    </a:cubicBezTo>
                    <a:cubicBezTo>
                      <a:pt x="4051" y="1682"/>
                      <a:pt x="3964" y="1546"/>
                      <a:pt x="3828" y="1512"/>
                    </a:cubicBezTo>
                    <a:cubicBezTo>
                      <a:pt x="2976" y="1301"/>
                      <a:pt x="2158" y="971"/>
                      <a:pt x="1396" y="534"/>
                    </a:cubicBezTo>
                    <a:lnTo>
                      <a:pt x="1548" y="279"/>
                    </a:lnTo>
                    <a:cubicBezTo>
                      <a:pt x="1594" y="201"/>
                      <a:pt x="1541" y="100"/>
                      <a:pt x="1450" y="94"/>
                    </a:cubicBezTo>
                    <a:lnTo>
                      <a:pt x="166" y="1"/>
                    </a:lnTo>
                    <a:cubicBezTo>
                      <a:pt x="163" y="1"/>
                      <a:pt x="160" y="1"/>
                      <a:pt x="157" y="1"/>
                    </a:cubicBezTo>
                    <a:close/>
                  </a:path>
                </a:pathLst>
              </a:custGeom>
              <a:solidFill>
                <a:schemeClr val="bg1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13246;p56"/>
              <p:cNvSpPr/>
              <p:nvPr/>
            </p:nvSpPr>
            <p:spPr>
              <a:xfrm>
                <a:off x="4394732" y="1885202"/>
                <a:ext cx="32193" cy="8001"/>
              </a:xfrm>
              <a:custGeom>
                <a:avLst/>
                <a:gdLst/>
                <a:ahLst/>
                <a:cxnLst/>
                <a:rect l="l" t="t" r="r" b="b"/>
                <a:pathLst>
                  <a:path w="2523" h="627" extrusionOk="0">
                    <a:moveTo>
                      <a:pt x="279" y="1"/>
                    </a:moveTo>
                    <a:cubicBezTo>
                      <a:pt x="160" y="1"/>
                      <a:pt x="54" y="84"/>
                      <a:pt x="29" y="204"/>
                    </a:cubicBezTo>
                    <a:cubicBezTo>
                      <a:pt x="1" y="345"/>
                      <a:pt x="93" y="483"/>
                      <a:pt x="236" y="507"/>
                    </a:cubicBezTo>
                    <a:cubicBezTo>
                      <a:pt x="732" y="585"/>
                      <a:pt x="1235" y="625"/>
                      <a:pt x="1738" y="627"/>
                    </a:cubicBezTo>
                    <a:cubicBezTo>
                      <a:pt x="1919" y="627"/>
                      <a:pt x="2102" y="621"/>
                      <a:pt x="2282" y="609"/>
                    </a:cubicBezTo>
                    <a:cubicBezTo>
                      <a:pt x="2420" y="596"/>
                      <a:pt x="2523" y="475"/>
                      <a:pt x="2513" y="337"/>
                    </a:cubicBezTo>
                    <a:cubicBezTo>
                      <a:pt x="2504" y="203"/>
                      <a:pt x="2392" y="100"/>
                      <a:pt x="2260" y="100"/>
                    </a:cubicBezTo>
                    <a:cubicBezTo>
                      <a:pt x="2255" y="100"/>
                      <a:pt x="2251" y="100"/>
                      <a:pt x="2246" y="100"/>
                    </a:cubicBezTo>
                    <a:cubicBezTo>
                      <a:pt x="2076" y="110"/>
                      <a:pt x="1908" y="116"/>
                      <a:pt x="1738" y="116"/>
                    </a:cubicBezTo>
                    <a:cubicBezTo>
                      <a:pt x="1262" y="116"/>
                      <a:pt x="790" y="78"/>
                      <a:pt x="321" y="4"/>
                    </a:cubicBezTo>
                    <a:cubicBezTo>
                      <a:pt x="307" y="2"/>
                      <a:pt x="293" y="1"/>
                      <a:pt x="279" y="1"/>
                    </a:cubicBezTo>
                    <a:close/>
                  </a:path>
                </a:pathLst>
              </a:custGeom>
              <a:solidFill>
                <a:schemeClr val="bg1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13247;p56"/>
              <p:cNvSpPr/>
              <p:nvPr/>
            </p:nvSpPr>
            <p:spPr>
              <a:xfrm>
                <a:off x="4462488" y="1869814"/>
                <a:ext cx="20225" cy="13258"/>
              </a:xfrm>
              <a:custGeom>
                <a:avLst/>
                <a:gdLst/>
                <a:ahLst/>
                <a:cxnLst/>
                <a:rect l="l" t="t" r="r" b="b"/>
                <a:pathLst>
                  <a:path w="1585" h="1039" extrusionOk="0">
                    <a:moveTo>
                      <a:pt x="1300" y="0"/>
                    </a:moveTo>
                    <a:cubicBezTo>
                      <a:pt x="1257" y="0"/>
                      <a:pt x="1213" y="11"/>
                      <a:pt x="1173" y="35"/>
                    </a:cubicBezTo>
                    <a:cubicBezTo>
                      <a:pt x="857" y="217"/>
                      <a:pt x="531" y="382"/>
                      <a:pt x="196" y="528"/>
                    </a:cubicBezTo>
                    <a:cubicBezTo>
                      <a:pt x="66" y="582"/>
                      <a:pt x="1" y="728"/>
                      <a:pt x="47" y="863"/>
                    </a:cubicBezTo>
                    <a:lnTo>
                      <a:pt x="60" y="899"/>
                    </a:lnTo>
                    <a:cubicBezTo>
                      <a:pt x="89" y="986"/>
                      <a:pt x="169" y="1039"/>
                      <a:pt x="255" y="1039"/>
                    </a:cubicBezTo>
                    <a:cubicBezTo>
                      <a:pt x="282" y="1039"/>
                      <a:pt x="309" y="1034"/>
                      <a:pt x="335" y="1023"/>
                    </a:cubicBezTo>
                    <a:cubicBezTo>
                      <a:pt x="707" y="866"/>
                      <a:pt x="1067" y="685"/>
                      <a:pt x="1416" y="483"/>
                    </a:cubicBezTo>
                    <a:cubicBezTo>
                      <a:pt x="1527" y="419"/>
                      <a:pt x="1584" y="283"/>
                      <a:pt x="1538" y="164"/>
                    </a:cubicBezTo>
                    <a:cubicBezTo>
                      <a:pt x="1499" y="61"/>
                      <a:pt x="1401" y="0"/>
                      <a:pt x="1300" y="0"/>
                    </a:cubicBezTo>
                    <a:close/>
                  </a:path>
                </a:pathLst>
              </a:custGeom>
              <a:solidFill>
                <a:schemeClr val="bg1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13248;p56"/>
              <p:cNvSpPr/>
              <p:nvPr/>
            </p:nvSpPr>
            <p:spPr>
              <a:xfrm>
                <a:off x="4431392" y="1880392"/>
                <a:ext cx="27804" cy="11433"/>
              </a:xfrm>
              <a:custGeom>
                <a:avLst/>
                <a:gdLst/>
                <a:ahLst/>
                <a:cxnLst/>
                <a:rect l="l" t="t" r="r" b="b"/>
                <a:pathLst>
                  <a:path w="2179" h="896" extrusionOk="0">
                    <a:moveTo>
                      <a:pt x="1890" y="1"/>
                    </a:moveTo>
                    <a:cubicBezTo>
                      <a:pt x="1863" y="1"/>
                      <a:pt x="1835" y="5"/>
                      <a:pt x="1808" y="14"/>
                    </a:cubicBezTo>
                    <a:cubicBezTo>
                      <a:pt x="1296" y="184"/>
                      <a:pt x="771" y="309"/>
                      <a:pt x="237" y="389"/>
                    </a:cubicBezTo>
                    <a:cubicBezTo>
                      <a:pt x="98" y="408"/>
                      <a:pt x="0" y="536"/>
                      <a:pt x="20" y="676"/>
                    </a:cubicBezTo>
                    <a:cubicBezTo>
                      <a:pt x="37" y="803"/>
                      <a:pt x="147" y="896"/>
                      <a:pt x="273" y="896"/>
                    </a:cubicBezTo>
                    <a:cubicBezTo>
                      <a:pt x="284" y="896"/>
                      <a:pt x="296" y="895"/>
                      <a:pt x="308" y="893"/>
                    </a:cubicBezTo>
                    <a:cubicBezTo>
                      <a:pt x="873" y="809"/>
                      <a:pt x="1430" y="676"/>
                      <a:pt x="1973" y="496"/>
                    </a:cubicBezTo>
                    <a:cubicBezTo>
                      <a:pt x="2106" y="451"/>
                      <a:pt x="2178" y="306"/>
                      <a:pt x="2132" y="171"/>
                    </a:cubicBezTo>
                    <a:cubicBezTo>
                      <a:pt x="2095" y="67"/>
                      <a:pt x="1996" y="1"/>
                      <a:pt x="1890" y="1"/>
                    </a:cubicBezTo>
                    <a:close/>
                  </a:path>
                </a:pathLst>
              </a:custGeom>
              <a:solidFill>
                <a:schemeClr val="bg1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" name="Google Shape;13249;p56"/>
            <p:cNvGrpSpPr/>
            <p:nvPr/>
          </p:nvGrpSpPr>
          <p:grpSpPr>
            <a:xfrm>
              <a:off x="4206459" y="1607315"/>
              <a:ext cx="29539" cy="142899"/>
              <a:chOff x="4206459" y="1607315"/>
              <a:chExt cx="29539" cy="142899"/>
            </a:xfrm>
          </p:grpSpPr>
          <p:sp>
            <p:nvSpPr>
              <p:cNvPr id="36" name="Google Shape;13250;p56"/>
              <p:cNvSpPr/>
              <p:nvPr/>
            </p:nvSpPr>
            <p:spPr>
              <a:xfrm>
                <a:off x="4209840" y="1607315"/>
                <a:ext cx="26158" cy="50989"/>
              </a:xfrm>
              <a:custGeom>
                <a:avLst/>
                <a:gdLst/>
                <a:ahLst/>
                <a:cxnLst/>
                <a:rect l="l" t="t" r="r" b="b"/>
                <a:pathLst>
                  <a:path w="2050" h="3996" extrusionOk="0">
                    <a:moveTo>
                      <a:pt x="1920" y="0"/>
                    </a:moveTo>
                    <a:cubicBezTo>
                      <a:pt x="1898" y="0"/>
                      <a:pt x="1876" y="6"/>
                      <a:pt x="1854" y="20"/>
                    </a:cubicBezTo>
                    <a:lnTo>
                      <a:pt x="772" y="717"/>
                    </a:lnTo>
                    <a:cubicBezTo>
                      <a:pt x="695" y="766"/>
                      <a:pt x="697" y="878"/>
                      <a:pt x="775" y="926"/>
                    </a:cubicBezTo>
                    <a:lnTo>
                      <a:pt x="1073" y="1102"/>
                    </a:lnTo>
                    <a:cubicBezTo>
                      <a:pt x="607" y="1911"/>
                      <a:pt x="256" y="2782"/>
                      <a:pt x="32" y="3689"/>
                    </a:cubicBezTo>
                    <a:cubicBezTo>
                      <a:pt x="0" y="3825"/>
                      <a:pt x="87" y="3962"/>
                      <a:pt x="224" y="3990"/>
                    </a:cubicBezTo>
                    <a:cubicBezTo>
                      <a:pt x="242" y="3993"/>
                      <a:pt x="260" y="3995"/>
                      <a:pt x="278" y="3995"/>
                    </a:cubicBezTo>
                    <a:cubicBezTo>
                      <a:pt x="397" y="3995"/>
                      <a:pt x="502" y="3914"/>
                      <a:pt x="532" y="3794"/>
                    </a:cubicBezTo>
                    <a:cubicBezTo>
                      <a:pt x="743" y="2942"/>
                      <a:pt x="1073" y="2124"/>
                      <a:pt x="1512" y="1363"/>
                    </a:cubicBezTo>
                    <a:lnTo>
                      <a:pt x="1765" y="1514"/>
                    </a:lnTo>
                    <a:cubicBezTo>
                      <a:pt x="1785" y="1526"/>
                      <a:pt x="1806" y="1531"/>
                      <a:pt x="1827" y="1531"/>
                    </a:cubicBezTo>
                    <a:cubicBezTo>
                      <a:pt x="1888" y="1531"/>
                      <a:pt x="1946" y="1484"/>
                      <a:pt x="1951" y="1416"/>
                    </a:cubicBezTo>
                    <a:lnTo>
                      <a:pt x="2043" y="134"/>
                    </a:lnTo>
                    <a:cubicBezTo>
                      <a:pt x="2049" y="57"/>
                      <a:pt x="1988" y="0"/>
                      <a:pt x="1920" y="0"/>
                    </a:cubicBezTo>
                    <a:close/>
                  </a:path>
                </a:pathLst>
              </a:custGeom>
              <a:solidFill>
                <a:schemeClr val="bg1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13251;p56"/>
              <p:cNvSpPr/>
              <p:nvPr/>
            </p:nvSpPr>
            <p:spPr>
              <a:xfrm>
                <a:off x="4206459" y="1662910"/>
                <a:ext cx="8230" cy="31785"/>
              </a:xfrm>
              <a:custGeom>
                <a:avLst/>
                <a:gdLst/>
                <a:ahLst/>
                <a:cxnLst/>
                <a:rect l="l" t="t" r="r" b="b"/>
                <a:pathLst>
                  <a:path w="645" h="2491" extrusionOk="0">
                    <a:moveTo>
                      <a:pt x="371" y="1"/>
                    </a:moveTo>
                    <a:cubicBezTo>
                      <a:pt x="249" y="1"/>
                      <a:pt x="141" y="89"/>
                      <a:pt x="121" y="212"/>
                    </a:cubicBezTo>
                    <a:cubicBezTo>
                      <a:pt x="41" y="709"/>
                      <a:pt x="1" y="1212"/>
                      <a:pt x="1" y="1714"/>
                    </a:cubicBezTo>
                    <a:cubicBezTo>
                      <a:pt x="1" y="1895"/>
                      <a:pt x="7" y="2078"/>
                      <a:pt x="19" y="2259"/>
                    </a:cubicBezTo>
                    <a:cubicBezTo>
                      <a:pt x="31" y="2390"/>
                      <a:pt x="140" y="2490"/>
                      <a:pt x="270" y="2490"/>
                    </a:cubicBezTo>
                    <a:cubicBezTo>
                      <a:pt x="277" y="2490"/>
                      <a:pt x="284" y="2490"/>
                      <a:pt x="291" y="2489"/>
                    </a:cubicBezTo>
                    <a:cubicBezTo>
                      <a:pt x="428" y="2480"/>
                      <a:pt x="534" y="2361"/>
                      <a:pt x="526" y="2222"/>
                    </a:cubicBezTo>
                    <a:cubicBezTo>
                      <a:pt x="517" y="2054"/>
                      <a:pt x="510" y="1884"/>
                      <a:pt x="510" y="1714"/>
                    </a:cubicBezTo>
                    <a:cubicBezTo>
                      <a:pt x="512" y="1240"/>
                      <a:pt x="549" y="766"/>
                      <a:pt x="622" y="297"/>
                    </a:cubicBezTo>
                    <a:cubicBezTo>
                      <a:pt x="645" y="163"/>
                      <a:pt x="557" y="35"/>
                      <a:pt x="422" y="6"/>
                    </a:cubicBezTo>
                    <a:cubicBezTo>
                      <a:pt x="405" y="2"/>
                      <a:pt x="388" y="1"/>
                      <a:pt x="371" y="1"/>
                    </a:cubicBezTo>
                    <a:close/>
                  </a:path>
                </a:pathLst>
              </a:custGeom>
              <a:solidFill>
                <a:schemeClr val="bg1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13252;p56"/>
              <p:cNvSpPr/>
              <p:nvPr/>
            </p:nvSpPr>
            <p:spPr>
              <a:xfrm>
                <a:off x="4216194" y="1730768"/>
                <a:ext cx="14227" cy="19446"/>
              </a:xfrm>
              <a:custGeom>
                <a:avLst/>
                <a:gdLst/>
                <a:ahLst/>
                <a:cxnLst/>
                <a:rect l="l" t="t" r="r" b="b"/>
                <a:pathLst>
                  <a:path w="1115" h="1524" extrusionOk="0">
                    <a:moveTo>
                      <a:pt x="296" y="1"/>
                    </a:moveTo>
                    <a:cubicBezTo>
                      <a:pt x="267" y="1"/>
                      <a:pt x="237" y="5"/>
                      <a:pt x="208" y="15"/>
                    </a:cubicBezTo>
                    <a:lnTo>
                      <a:pt x="171" y="28"/>
                    </a:lnTo>
                    <a:cubicBezTo>
                      <a:pt x="58" y="67"/>
                      <a:pt x="0" y="193"/>
                      <a:pt x="47" y="304"/>
                    </a:cubicBezTo>
                    <a:cubicBezTo>
                      <a:pt x="205" y="675"/>
                      <a:pt x="384" y="1035"/>
                      <a:pt x="588" y="1385"/>
                    </a:cubicBezTo>
                    <a:cubicBezTo>
                      <a:pt x="637" y="1469"/>
                      <a:pt x="728" y="1524"/>
                      <a:pt x="822" y="1524"/>
                    </a:cubicBezTo>
                    <a:cubicBezTo>
                      <a:pt x="850" y="1524"/>
                      <a:pt x="879" y="1519"/>
                      <a:pt x="906" y="1508"/>
                    </a:cubicBezTo>
                    <a:cubicBezTo>
                      <a:pt x="1052" y="1450"/>
                      <a:pt x="1115" y="1277"/>
                      <a:pt x="1036" y="1141"/>
                    </a:cubicBezTo>
                    <a:cubicBezTo>
                      <a:pt x="852" y="826"/>
                      <a:pt x="687" y="499"/>
                      <a:pt x="543" y="164"/>
                    </a:cubicBezTo>
                    <a:cubicBezTo>
                      <a:pt x="499" y="63"/>
                      <a:pt x="400" y="1"/>
                      <a:pt x="296" y="1"/>
                    </a:cubicBezTo>
                    <a:close/>
                  </a:path>
                </a:pathLst>
              </a:custGeom>
              <a:solidFill>
                <a:schemeClr val="bg1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13253;p56"/>
              <p:cNvSpPr/>
              <p:nvPr/>
            </p:nvSpPr>
            <p:spPr>
              <a:xfrm>
                <a:off x="4207607" y="1699506"/>
                <a:ext cx="12045" cy="27153"/>
              </a:xfrm>
              <a:custGeom>
                <a:avLst/>
                <a:gdLst/>
                <a:ahLst/>
                <a:cxnLst/>
                <a:rect l="l" t="t" r="r" b="b"/>
                <a:pathLst>
                  <a:path w="944" h="2128" extrusionOk="0">
                    <a:moveTo>
                      <a:pt x="273" y="0"/>
                    </a:moveTo>
                    <a:cubicBezTo>
                      <a:pt x="261" y="0"/>
                      <a:pt x="249" y="1"/>
                      <a:pt x="238" y="3"/>
                    </a:cubicBezTo>
                    <a:cubicBezTo>
                      <a:pt x="98" y="22"/>
                      <a:pt x="1" y="150"/>
                      <a:pt x="20" y="289"/>
                    </a:cubicBezTo>
                    <a:lnTo>
                      <a:pt x="21" y="289"/>
                    </a:lnTo>
                    <a:cubicBezTo>
                      <a:pt x="105" y="854"/>
                      <a:pt x="238" y="1412"/>
                      <a:pt x="417" y="1955"/>
                    </a:cubicBezTo>
                    <a:cubicBezTo>
                      <a:pt x="454" y="2061"/>
                      <a:pt x="553" y="2127"/>
                      <a:pt x="658" y="2127"/>
                    </a:cubicBezTo>
                    <a:cubicBezTo>
                      <a:pt x="686" y="2127"/>
                      <a:pt x="714" y="2123"/>
                      <a:pt x="742" y="2113"/>
                    </a:cubicBezTo>
                    <a:cubicBezTo>
                      <a:pt x="875" y="2067"/>
                      <a:pt x="944" y="1923"/>
                      <a:pt x="899" y="1790"/>
                    </a:cubicBezTo>
                    <a:cubicBezTo>
                      <a:pt x="731" y="1279"/>
                      <a:pt x="604" y="754"/>
                      <a:pt x="526" y="220"/>
                    </a:cubicBezTo>
                    <a:cubicBezTo>
                      <a:pt x="508" y="93"/>
                      <a:pt x="398" y="0"/>
                      <a:pt x="273" y="0"/>
                    </a:cubicBezTo>
                    <a:close/>
                  </a:path>
                </a:pathLst>
              </a:custGeom>
              <a:solidFill>
                <a:schemeClr val="bg1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2" name="Google Shape;13254;p56"/>
            <p:cNvSpPr/>
            <p:nvPr/>
          </p:nvSpPr>
          <p:spPr>
            <a:xfrm>
              <a:off x="4250519" y="1416170"/>
              <a:ext cx="26783" cy="52303"/>
            </a:xfrm>
            <a:custGeom>
              <a:avLst/>
              <a:gdLst/>
              <a:ahLst/>
              <a:cxnLst/>
              <a:rect l="l" t="t" r="r" b="b"/>
              <a:pathLst>
                <a:path w="2099" h="4099" extrusionOk="0">
                  <a:moveTo>
                    <a:pt x="412" y="1"/>
                  </a:moveTo>
                  <a:cubicBezTo>
                    <a:pt x="358" y="1"/>
                    <a:pt x="305" y="37"/>
                    <a:pt x="292" y="98"/>
                  </a:cubicBezTo>
                  <a:lnTo>
                    <a:pt x="18" y="1357"/>
                  </a:lnTo>
                  <a:cubicBezTo>
                    <a:pt x="1" y="1436"/>
                    <a:pt x="62" y="1506"/>
                    <a:pt x="139" y="1506"/>
                  </a:cubicBezTo>
                  <a:cubicBezTo>
                    <a:pt x="149" y="1506"/>
                    <a:pt x="158" y="1505"/>
                    <a:pt x="169" y="1502"/>
                  </a:cubicBezTo>
                  <a:lnTo>
                    <a:pt x="503" y="1416"/>
                  </a:lnTo>
                  <a:cubicBezTo>
                    <a:pt x="745" y="2317"/>
                    <a:pt x="1113" y="3181"/>
                    <a:pt x="1597" y="3981"/>
                  </a:cubicBezTo>
                  <a:cubicBezTo>
                    <a:pt x="1644" y="4057"/>
                    <a:pt x="1725" y="4099"/>
                    <a:pt x="1809" y="4099"/>
                  </a:cubicBezTo>
                  <a:cubicBezTo>
                    <a:pt x="1856" y="4099"/>
                    <a:pt x="1903" y="4086"/>
                    <a:pt x="1946" y="4058"/>
                  </a:cubicBezTo>
                  <a:cubicBezTo>
                    <a:pt x="2063" y="3980"/>
                    <a:pt x="2098" y="3823"/>
                    <a:pt x="2024" y="3703"/>
                  </a:cubicBezTo>
                  <a:cubicBezTo>
                    <a:pt x="1571" y="2950"/>
                    <a:pt x="1225" y="2138"/>
                    <a:pt x="998" y="1291"/>
                  </a:cubicBezTo>
                  <a:lnTo>
                    <a:pt x="1283" y="1217"/>
                  </a:lnTo>
                  <a:cubicBezTo>
                    <a:pt x="1373" y="1195"/>
                    <a:pt x="1406" y="1086"/>
                    <a:pt x="1347" y="1017"/>
                  </a:cubicBezTo>
                  <a:lnTo>
                    <a:pt x="505" y="44"/>
                  </a:lnTo>
                  <a:cubicBezTo>
                    <a:pt x="479" y="14"/>
                    <a:pt x="445" y="1"/>
                    <a:pt x="412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3255;p56"/>
            <p:cNvSpPr/>
            <p:nvPr/>
          </p:nvSpPr>
          <p:spPr>
            <a:xfrm>
              <a:off x="4276166" y="1471370"/>
              <a:ext cx="24359" cy="25290"/>
            </a:xfrm>
            <a:custGeom>
              <a:avLst/>
              <a:gdLst/>
              <a:ahLst/>
              <a:cxnLst/>
              <a:rect l="l" t="t" r="r" b="b"/>
              <a:pathLst>
                <a:path w="1909" h="1982" extrusionOk="0">
                  <a:moveTo>
                    <a:pt x="291" y="0"/>
                  </a:moveTo>
                  <a:cubicBezTo>
                    <a:pt x="243" y="0"/>
                    <a:pt x="195" y="14"/>
                    <a:pt x="152" y="41"/>
                  </a:cubicBezTo>
                  <a:cubicBezTo>
                    <a:pt x="30" y="121"/>
                    <a:pt x="0" y="285"/>
                    <a:pt x="85" y="403"/>
                  </a:cubicBezTo>
                  <a:cubicBezTo>
                    <a:pt x="380" y="810"/>
                    <a:pt x="706" y="1193"/>
                    <a:pt x="1062" y="1548"/>
                  </a:cubicBezTo>
                  <a:cubicBezTo>
                    <a:pt x="1190" y="1678"/>
                    <a:pt x="1323" y="1801"/>
                    <a:pt x="1459" y="1921"/>
                  </a:cubicBezTo>
                  <a:cubicBezTo>
                    <a:pt x="1507" y="1962"/>
                    <a:pt x="1566" y="1981"/>
                    <a:pt x="1624" y="1981"/>
                  </a:cubicBezTo>
                  <a:cubicBezTo>
                    <a:pt x="1695" y="1981"/>
                    <a:pt x="1766" y="1952"/>
                    <a:pt x="1816" y="1894"/>
                  </a:cubicBezTo>
                  <a:cubicBezTo>
                    <a:pt x="1909" y="1788"/>
                    <a:pt x="1898" y="1628"/>
                    <a:pt x="1794" y="1535"/>
                  </a:cubicBezTo>
                  <a:cubicBezTo>
                    <a:pt x="1665" y="1423"/>
                    <a:pt x="1542" y="1308"/>
                    <a:pt x="1422" y="1188"/>
                  </a:cubicBezTo>
                  <a:cubicBezTo>
                    <a:pt x="1087" y="851"/>
                    <a:pt x="778" y="490"/>
                    <a:pt x="500" y="107"/>
                  </a:cubicBezTo>
                  <a:cubicBezTo>
                    <a:pt x="449" y="38"/>
                    <a:pt x="371" y="0"/>
                    <a:pt x="291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3256;p56"/>
            <p:cNvSpPr/>
            <p:nvPr/>
          </p:nvSpPr>
          <p:spPr>
            <a:xfrm>
              <a:off x="4330231" y="1513121"/>
              <a:ext cx="21462" cy="10986"/>
            </a:xfrm>
            <a:custGeom>
              <a:avLst/>
              <a:gdLst/>
              <a:ahLst/>
              <a:cxnLst/>
              <a:rect l="l" t="t" r="r" b="b"/>
              <a:pathLst>
                <a:path w="1682" h="861" extrusionOk="0">
                  <a:moveTo>
                    <a:pt x="311" y="0"/>
                  </a:moveTo>
                  <a:cubicBezTo>
                    <a:pt x="211" y="0"/>
                    <a:pt x="116" y="56"/>
                    <a:pt x="69" y="151"/>
                  </a:cubicBezTo>
                  <a:lnTo>
                    <a:pt x="53" y="185"/>
                  </a:lnTo>
                  <a:cubicBezTo>
                    <a:pt x="0" y="292"/>
                    <a:pt x="48" y="423"/>
                    <a:pt x="160" y="468"/>
                  </a:cubicBezTo>
                  <a:cubicBezTo>
                    <a:pt x="533" y="619"/>
                    <a:pt x="916" y="747"/>
                    <a:pt x="1307" y="851"/>
                  </a:cubicBezTo>
                  <a:cubicBezTo>
                    <a:pt x="1331" y="857"/>
                    <a:pt x="1355" y="861"/>
                    <a:pt x="1379" y="861"/>
                  </a:cubicBezTo>
                  <a:cubicBezTo>
                    <a:pt x="1480" y="861"/>
                    <a:pt x="1576" y="806"/>
                    <a:pt x="1618" y="713"/>
                  </a:cubicBezTo>
                  <a:cubicBezTo>
                    <a:pt x="1682" y="569"/>
                    <a:pt x="1602" y="403"/>
                    <a:pt x="1451" y="363"/>
                  </a:cubicBezTo>
                  <a:cubicBezTo>
                    <a:pt x="1097" y="268"/>
                    <a:pt x="751" y="154"/>
                    <a:pt x="412" y="20"/>
                  </a:cubicBezTo>
                  <a:cubicBezTo>
                    <a:pt x="379" y="7"/>
                    <a:pt x="345" y="0"/>
                    <a:pt x="311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3257;p56"/>
            <p:cNvSpPr/>
            <p:nvPr/>
          </p:nvSpPr>
          <p:spPr>
            <a:xfrm>
              <a:off x="4302005" y="1497298"/>
              <a:ext cx="25469" cy="17647"/>
            </a:xfrm>
            <a:custGeom>
              <a:avLst/>
              <a:gdLst/>
              <a:ahLst/>
              <a:cxnLst/>
              <a:rect l="l" t="t" r="r" b="b"/>
              <a:pathLst>
                <a:path w="1996" h="1383" extrusionOk="0">
                  <a:moveTo>
                    <a:pt x="289" y="1"/>
                  </a:moveTo>
                  <a:cubicBezTo>
                    <a:pt x="212" y="1"/>
                    <a:pt x="136" y="36"/>
                    <a:pt x="86" y="102"/>
                  </a:cubicBezTo>
                  <a:cubicBezTo>
                    <a:pt x="1" y="214"/>
                    <a:pt x="23" y="374"/>
                    <a:pt x="135" y="459"/>
                  </a:cubicBezTo>
                  <a:cubicBezTo>
                    <a:pt x="595" y="800"/>
                    <a:pt x="1082" y="1100"/>
                    <a:pt x="1592" y="1356"/>
                  </a:cubicBezTo>
                  <a:cubicBezTo>
                    <a:pt x="1629" y="1374"/>
                    <a:pt x="1667" y="1382"/>
                    <a:pt x="1705" y="1382"/>
                  </a:cubicBezTo>
                  <a:cubicBezTo>
                    <a:pt x="1799" y="1382"/>
                    <a:pt x="1891" y="1329"/>
                    <a:pt x="1935" y="1239"/>
                  </a:cubicBezTo>
                  <a:cubicBezTo>
                    <a:pt x="1996" y="1113"/>
                    <a:pt x="1943" y="960"/>
                    <a:pt x="1817" y="898"/>
                  </a:cubicBezTo>
                  <a:cubicBezTo>
                    <a:pt x="1336" y="656"/>
                    <a:pt x="875" y="373"/>
                    <a:pt x="443" y="52"/>
                  </a:cubicBezTo>
                  <a:cubicBezTo>
                    <a:pt x="397" y="18"/>
                    <a:pt x="343" y="1"/>
                    <a:pt x="289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6" name="Google Shape;13258;p56"/>
            <p:cNvGrpSpPr/>
            <p:nvPr/>
          </p:nvGrpSpPr>
          <p:grpSpPr>
            <a:xfrm>
              <a:off x="4889463" y="1422895"/>
              <a:ext cx="29552" cy="143741"/>
              <a:chOff x="4889463" y="1422895"/>
              <a:chExt cx="29552" cy="143741"/>
            </a:xfrm>
          </p:grpSpPr>
          <p:sp>
            <p:nvSpPr>
              <p:cNvPr id="32" name="Google Shape;13259;p56"/>
              <p:cNvSpPr/>
              <p:nvPr/>
            </p:nvSpPr>
            <p:spPr>
              <a:xfrm>
                <a:off x="4889463" y="1515647"/>
                <a:ext cx="26158" cy="50989"/>
              </a:xfrm>
              <a:custGeom>
                <a:avLst/>
                <a:gdLst/>
                <a:ahLst/>
                <a:cxnLst/>
                <a:rect l="l" t="t" r="r" b="b"/>
                <a:pathLst>
                  <a:path w="2050" h="3996" extrusionOk="0">
                    <a:moveTo>
                      <a:pt x="1772" y="0"/>
                    </a:moveTo>
                    <a:cubicBezTo>
                      <a:pt x="1653" y="0"/>
                      <a:pt x="1547" y="82"/>
                      <a:pt x="1518" y="201"/>
                    </a:cubicBezTo>
                    <a:cubicBezTo>
                      <a:pt x="1307" y="1053"/>
                      <a:pt x="977" y="1872"/>
                      <a:pt x="540" y="2634"/>
                    </a:cubicBezTo>
                    <a:lnTo>
                      <a:pt x="285" y="2482"/>
                    </a:lnTo>
                    <a:cubicBezTo>
                      <a:pt x="265" y="2470"/>
                      <a:pt x="244" y="2465"/>
                      <a:pt x="223" y="2465"/>
                    </a:cubicBezTo>
                    <a:cubicBezTo>
                      <a:pt x="162" y="2465"/>
                      <a:pt x="104" y="2511"/>
                      <a:pt x="99" y="2579"/>
                    </a:cubicBezTo>
                    <a:lnTo>
                      <a:pt x="6" y="3864"/>
                    </a:lnTo>
                    <a:cubicBezTo>
                      <a:pt x="0" y="3939"/>
                      <a:pt x="62" y="3995"/>
                      <a:pt x="129" y="3995"/>
                    </a:cubicBezTo>
                    <a:cubicBezTo>
                      <a:pt x="152" y="3995"/>
                      <a:pt x="174" y="3989"/>
                      <a:pt x="195" y="3976"/>
                    </a:cubicBezTo>
                    <a:lnTo>
                      <a:pt x="1278" y="3279"/>
                    </a:lnTo>
                    <a:cubicBezTo>
                      <a:pt x="1355" y="3229"/>
                      <a:pt x="1353" y="3117"/>
                      <a:pt x="1275" y="3071"/>
                    </a:cubicBezTo>
                    <a:lnTo>
                      <a:pt x="978" y="2893"/>
                    </a:lnTo>
                    <a:cubicBezTo>
                      <a:pt x="1444" y="2085"/>
                      <a:pt x="1794" y="1213"/>
                      <a:pt x="2018" y="307"/>
                    </a:cubicBezTo>
                    <a:cubicBezTo>
                      <a:pt x="2050" y="171"/>
                      <a:pt x="1963" y="35"/>
                      <a:pt x="1826" y="6"/>
                    </a:cubicBezTo>
                    <a:cubicBezTo>
                      <a:pt x="1808" y="2"/>
                      <a:pt x="1790" y="0"/>
                      <a:pt x="1772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13260;p56"/>
              <p:cNvSpPr/>
              <p:nvPr/>
            </p:nvSpPr>
            <p:spPr>
              <a:xfrm>
                <a:off x="4910772" y="1479256"/>
                <a:ext cx="8243" cy="31785"/>
              </a:xfrm>
              <a:custGeom>
                <a:avLst/>
                <a:gdLst/>
                <a:ahLst/>
                <a:cxnLst/>
                <a:rect l="l" t="t" r="r" b="b"/>
                <a:pathLst>
                  <a:path w="646" h="2491" extrusionOk="0">
                    <a:moveTo>
                      <a:pt x="375" y="0"/>
                    </a:moveTo>
                    <a:cubicBezTo>
                      <a:pt x="368" y="0"/>
                      <a:pt x="361" y="1"/>
                      <a:pt x="354" y="1"/>
                    </a:cubicBezTo>
                    <a:cubicBezTo>
                      <a:pt x="216" y="11"/>
                      <a:pt x="111" y="129"/>
                      <a:pt x="119" y="269"/>
                    </a:cubicBezTo>
                    <a:cubicBezTo>
                      <a:pt x="128" y="438"/>
                      <a:pt x="135" y="607"/>
                      <a:pt x="135" y="776"/>
                    </a:cubicBezTo>
                    <a:cubicBezTo>
                      <a:pt x="135" y="1252"/>
                      <a:pt x="96" y="1724"/>
                      <a:pt x="23" y="2193"/>
                    </a:cubicBezTo>
                    <a:cubicBezTo>
                      <a:pt x="0" y="2328"/>
                      <a:pt x="88" y="2458"/>
                      <a:pt x="223" y="2485"/>
                    </a:cubicBezTo>
                    <a:cubicBezTo>
                      <a:pt x="240" y="2488"/>
                      <a:pt x="257" y="2490"/>
                      <a:pt x="274" y="2490"/>
                    </a:cubicBezTo>
                    <a:cubicBezTo>
                      <a:pt x="396" y="2490"/>
                      <a:pt x="504" y="2403"/>
                      <a:pt x="526" y="2278"/>
                    </a:cubicBezTo>
                    <a:cubicBezTo>
                      <a:pt x="604" y="1782"/>
                      <a:pt x="644" y="1279"/>
                      <a:pt x="646" y="776"/>
                    </a:cubicBezTo>
                    <a:cubicBezTo>
                      <a:pt x="646" y="595"/>
                      <a:pt x="638" y="413"/>
                      <a:pt x="626" y="232"/>
                    </a:cubicBezTo>
                    <a:cubicBezTo>
                      <a:pt x="616" y="101"/>
                      <a:pt x="505" y="0"/>
                      <a:pt x="375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13261;p56"/>
              <p:cNvSpPr/>
              <p:nvPr/>
            </p:nvSpPr>
            <p:spPr>
              <a:xfrm>
                <a:off x="4895052" y="1423737"/>
                <a:ext cx="14215" cy="19446"/>
              </a:xfrm>
              <a:custGeom>
                <a:avLst/>
                <a:gdLst/>
                <a:ahLst/>
                <a:cxnLst/>
                <a:rect l="l" t="t" r="r" b="b"/>
                <a:pathLst>
                  <a:path w="1114" h="1524" extrusionOk="0">
                    <a:moveTo>
                      <a:pt x="293" y="1"/>
                    </a:moveTo>
                    <a:cubicBezTo>
                      <a:pt x="265" y="1"/>
                      <a:pt x="236" y="5"/>
                      <a:pt x="209" y="16"/>
                    </a:cubicBezTo>
                    <a:cubicBezTo>
                      <a:pt x="62" y="74"/>
                      <a:pt x="1" y="246"/>
                      <a:pt x="79" y="383"/>
                    </a:cubicBezTo>
                    <a:cubicBezTo>
                      <a:pt x="262" y="698"/>
                      <a:pt x="427" y="1025"/>
                      <a:pt x="573" y="1359"/>
                    </a:cubicBezTo>
                    <a:cubicBezTo>
                      <a:pt x="615" y="1461"/>
                      <a:pt x="714" y="1523"/>
                      <a:pt x="819" y="1523"/>
                    </a:cubicBezTo>
                    <a:cubicBezTo>
                      <a:pt x="848" y="1523"/>
                      <a:pt x="878" y="1518"/>
                      <a:pt x="907" y="1508"/>
                    </a:cubicBezTo>
                    <a:lnTo>
                      <a:pt x="942" y="1495"/>
                    </a:lnTo>
                    <a:cubicBezTo>
                      <a:pt x="1056" y="1457"/>
                      <a:pt x="1114" y="1331"/>
                      <a:pt x="1067" y="1220"/>
                    </a:cubicBezTo>
                    <a:cubicBezTo>
                      <a:pt x="910" y="849"/>
                      <a:pt x="729" y="488"/>
                      <a:pt x="528" y="139"/>
                    </a:cubicBezTo>
                    <a:cubicBezTo>
                      <a:pt x="478" y="54"/>
                      <a:pt x="387" y="1"/>
                      <a:pt x="293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13262;p56"/>
              <p:cNvSpPr/>
              <p:nvPr/>
            </p:nvSpPr>
            <p:spPr>
              <a:xfrm>
                <a:off x="4905783" y="1447292"/>
                <a:ext cx="12071" cy="27153"/>
              </a:xfrm>
              <a:custGeom>
                <a:avLst/>
                <a:gdLst/>
                <a:ahLst/>
                <a:cxnLst/>
                <a:rect l="l" t="t" r="r" b="b"/>
                <a:pathLst>
                  <a:path w="946" h="2128" extrusionOk="0">
                    <a:moveTo>
                      <a:pt x="288" y="0"/>
                    </a:moveTo>
                    <a:cubicBezTo>
                      <a:pt x="260" y="0"/>
                      <a:pt x="232" y="5"/>
                      <a:pt x="204" y="15"/>
                    </a:cubicBezTo>
                    <a:cubicBezTo>
                      <a:pt x="71" y="61"/>
                      <a:pt x="1" y="205"/>
                      <a:pt x="47" y="338"/>
                    </a:cubicBezTo>
                    <a:cubicBezTo>
                      <a:pt x="215" y="850"/>
                      <a:pt x="342" y="1376"/>
                      <a:pt x="420" y="1909"/>
                    </a:cubicBezTo>
                    <a:cubicBezTo>
                      <a:pt x="438" y="2036"/>
                      <a:pt x="548" y="2128"/>
                      <a:pt x="673" y="2128"/>
                    </a:cubicBezTo>
                    <a:cubicBezTo>
                      <a:pt x="685" y="2128"/>
                      <a:pt x="696" y="2127"/>
                      <a:pt x="708" y="2125"/>
                    </a:cubicBezTo>
                    <a:cubicBezTo>
                      <a:pt x="848" y="2106"/>
                      <a:pt x="945" y="1978"/>
                      <a:pt x="926" y="1839"/>
                    </a:cubicBezTo>
                    <a:lnTo>
                      <a:pt x="925" y="1839"/>
                    </a:lnTo>
                    <a:cubicBezTo>
                      <a:pt x="841" y="1273"/>
                      <a:pt x="708" y="716"/>
                      <a:pt x="529" y="173"/>
                    </a:cubicBezTo>
                    <a:cubicBezTo>
                      <a:pt x="492" y="67"/>
                      <a:pt x="393" y="0"/>
                      <a:pt x="288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13259;p56"/>
              <p:cNvSpPr/>
              <p:nvPr/>
            </p:nvSpPr>
            <p:spPr>
              <a:xfrm>
                <a:off x="4889463" y="1514805"/>
                <a:ext cx="26158" cy="50989"/>
              </a:xfrm>
              <a:custGeom>
                <a:avLst/>
                <a:gdLst/>
                <a:ahLst/>
                <a:cxnLst/>
                <a:rect l="l" t="t" r="r" b="b"/>
                <a:pathLst>
                  <a:path w="2050" h="3996" extrusionOk="0">
                    <a:moveTo>
                      <a:pt x="1772" y="0"/>
                    </a:moveTo>
                    <a:cubicBezTo>
                      <a:pt x="1653" y="0"/>
                      <a:pt x="1547" y="82"/>
                      <a:pt x="1518" y="201"/>
                    </a:cubicBezTo>
                    <a:cubicBezTo>
                      <a:pt x="1307" y="1053"/>
                      <a:pt x="977" y="1872"/>
                      <a:pt x="540" y="2634"/>
                    </a:cubicBezTo>
                    <a:lnTo>
                      <a:pt x="285" y="2482"/>
                    </a:lnTo>
                    <a:cubicBezTo>
                      <a:pt x="265" y="2470"/>
                      <a:pt x="244" y="2465"/>
                      <a:pt x="223" y="2465"/>
                    </a:cubicBezTo>
                    <a:cubicBezTo>
                      <a:pt x="162" y="2465"/>
                      <a:pt x="104" y="2511"/>
                      <a:pt x="99" y="2579"/>
                    </a:cubicBezTo>
                    <a:lnTo>
                      <a:pt x="6" y="3864"/>
                    </a:lnTo>
                    <a:cubicBezTo>
                      <a:pt x="0" y="3939"/>
                      <a:pt x="62" y="3995"/>
                      <a:pt x="129" y="3995"/>
                    </a:cubicBezTo>
                    <a:cubicBezTo>
                      <a:pt x="152" y="3995"/>
                      <a:pt x="174" y="3989"/>
                      <a:pt x="195" y="3976"/>
                    </a:cubicBezTo>
                    <a:lnTo>
                      <a:pt x="1278" y="3279"/>
                    </a:lnTo>
                    <a:cubicBezTo>
                      <a:pt x="1355" y="3229"/>
                      <a:pt x="1353" y="3117"/>
                      <a:pt x="1275" y="3071"/>
                    </a:cubicBezTo>
                    <a:lnTo>
                      <a:pt x="978" y="2893"/>
                    </a:lnTo>
                    <a:cubicBezTo>
                      <a:pt x="1444" y="2085"/>
                      <a:pt x="1794" y="1213"/>
                      <a:pt x="2018" y="307"/>
                    </a:cubicBezTo>
                    <a:cubicBezTo>
                      <a:pt x="2050" y="171"/>
                      <a:pt x="1963" y="35"/>
                      <a:pt x="1826" y="6"/>
                    </a:cubicBezTo>
                    <a:cubicBezTo>
                      <a:pt x="1808" y="2"/>
                      <a:pt x="1790" y="0"/>
                      <a:pt x="1772" y="0"/>
                    </a:cubicBezTo>
                    <a:close/>
                  </a:path>
                </a:pathLst>
              </a:custGeom>
              <a:solidFill>
                <a:schemeClr val="bg1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13260;p56"/>
              <p:cNvSpPr/>
              <p:nvPr/>
            </p:nvSpPr>
            <p:spPr>
              <a:xfrm>
                <a:off x="4910772" y="1478414"/>
                <a:ext cx="8243" cy="31785"/>
              </a:xfrm>
              <a:custGeom>
                <a:avLst/>
                <a:gdLst/>
                <a:ahLst/>
                <a:cxnLst/>
                <a:rect l="l" t="t" r="r" b="b"/>
                <a:pathLst>
                  <a:path w="646" h="2491" extrusionOk="0">
                    <a:moveTo>
                      <a:pt x="375" y="0"/>
                    </a:moveTo>
                    <a:cubicBezTo>
                      <a:pt x="368" y="0"/>
                      <a:pt x="361" y="1"/>
                      <a:pt x="354" y="1"/>
                    </a:cubicBezTo>
                    <a:cubicBezTo>
                      <a:pt x="216" y="11"/>
                      <a:pt x="111" y="129"/>
                      <a:pt x="119" y="269"/>
                    </a:cubicBezTo>
                    <a:cubicBezTo>
                      <a:pt x="128" y="438"/>
                      <a:pt x="135" y="607"/>
                      <a:pt x="135" y="776"/>
                    </a:cubicBezTo>
                    <a:cubicBezTo>
                      <a:pt x="135" y="1252"/>
                      <a:pt x="96" y="1724"/>
                      <a:pt x="23" y="2193"/>
                    </a:cubicBezTo>
                    <a:cubicBezTo>
                      <a:pt x="0" y="2328"/>
                      <a:pt x="88" y="2458"/>
                      <a:pt x="223" y="2485"/>
                    </a:cubicBezTo>
                    <a:cubicBezTo>
                      <a:pt x="240" y="2488"/>
                      <a:pt x="257" y="2490"/>
                      <a:pt x="274" y="2490"/>
                    </a:cubicBezTo>
                    <a:cubicBezTo>
                      <a:pt x="396" y="2490"/>
                      <a:pt x="504" y="2403"/>
                      <a:pt x="526" y="2278"/>
                    </a:cubicBezTo>
                    <a:cubicBezTo>
                      <a:pt x="604" y="1782"/>
                      <a:pt x="644" y="1279"/>
                      <a:pt x="646" y="776"/>
                    </a:cubicBezTo>
                    <a:cubicBezTo>
                      <a:pt x="646" y="595"/>
                      <a:pt x="638" y="413"/>
                      <a:pt x="626" y="232"/>
                    </a:cubicBezTo>
                    <a:cubicBezTo>
                      <a:pt x="616" y="101"/>
                      <a:pt x="505" y="0"/>
                      <a:pt x="375" y="0"/>
                    </a:cubicBezTo>
                    <a:close/>
                  </a:path>
                </a:pathLst>
              </a:custGeom>
              <a:solidFill>
                <a:schemeClr val="bg1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3261;p56"/>
              <p:cNvSpPr/>
              <p:nvPr/>
            </p:nvSpPr>
            <p:spPr>
              <a:xfrm>
                <a:off x="4895052" y="1422895"/>
                <a:ext cx="14215" cy="19446"/>
              </a:xfrm>
              <a:custGeom>
                <a:avLst/>
                <a:gdLst/>
                <a:ahLst/>
                <a:cxnLst/>
                <a:rect l="l" t="t" r="r" b="b"/>
                <a:pathLst>
                  <a:path w="1114" h="1524" extrusionOk="0">
                    <a:moveTo>
                      <a:pt x="293" y="1"/>
                    </a:moveTo>
                    <a:cubicBezTo>
                      <a:pt x="265" y="1"/>
                      <a:pt x="236" y="5"/>
                      <a:pt x="209" y="16"/>
                    </a:cubicBezTo>
                    <a:cubicBezTo>
                      <a:pt x="62" y="74"/>
                      <a:pt x="1" y="246"/>
                      <a:pt x="79" y="383"/>
                    </a:cubicBezTo>
                    <a:cubicBezTo>
                      <a:pt x="262" y="698"/>
                      <a:pt x="427" y="1025"/>
                      <a:pt x="573" y="1359"/>
                    </a:cubicBezTo>
                    <a:cubicBezTo>
                      <a:pt x="615" y="1461"/>
                      <a:pt x="714" y="1523"/>
                      <a:pt x="819" y="1523"/>
                    </a:cubicBezTo>
                    <a:cubicBezTo>
                      <a:pt x="848" y="1523"/>
                      <a:pt x="878" y="1518"/>
                      <a:pt x="907" y="1508"/>
                    </a:cubicBezTo>
                    <a:lnTo>
                      <a:pt x="942" y="1495"/>
                    </a:lnTo>
                    <a:cubicBezTo>
                      <a:pt x="1056" y="1457"/>
                      <a:pt x="1114" y="1331"/>
                      <a:pt x="1067" y="1220"/>
                    </a:cubicBezTo>
                    <a:cubicBezTo>
                      <a:pt x="910" y="849"/>
                      <a:pt x="729" y="488"/>
                      <a:pt x="528" y="139"/>
                    </a:cubicBezTo>
                    <a:cubicBezTo>
                      <a:pt x="478" y="54"/>
                      <a:pt x="387" y="1"/>
                      <a:pt x="293" y="1"/>
                    </a:cubicBezTo>
                    <a:close/>
                  </a:path>
                </a:pathLst>
              </a:custGeom>
              <a:solidFill>
                <a:schemeClr val="bg1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3262;p56"/>
              <p:cNvSpPr/>
              <p:nvPr/>
            </p:nvSpPr>
            <p:spPr>
              <a:xfrm>
                <a:off x="4905783" y="1446450"/>
                <a:ext cx="12071" cy="27153"/>
              </a:xfrm>
              <a:custGeom>
                <a:avLst/>
                <a:gdLst/>
                <a:ahLst/>
                <a:cxnLst/>
                <a:rect l="l" t="t" r="r" b="b"/>
                <a:pathLst>
                  <a:path w="946" h="2128" extrusionOk="0">
                    <a:moveTo>
                      <a:pt x="288" y="0"/>
                    </a:moveTo>
                    <a:cubicBezTo>
                      <a:pt x="260" y="0"/>
                      <a:pt x="232" y="5"/>
                      <a:pt x="204" y="15"/>
                    </a:cubicBezTo>
                    <a:cubicBezTo>
                      <a:pt x="71" y="61"/>
                      <a:pt x="1" y="205"/>
                      <a:pt x="47" y="338"/>
                    </a:cubicBezTo>
                    <a:cubicBezTo>
                      <a:pt x="215" y="850"/>
                      <a:pt x="342" y="1376"/>
                      <a:pt x="420" y="1909"/>
                    </a:cubicBezTo>
                    <a:cubicBezTo>
                      <a:pt x="438" y="2036"/>
                      <a:pt x="548" y="2128"/>
                      <a:pt x="673" y="2128"/>
                    </a:cubicBezTo>
                    <a:cubicBezTo>
                      <a:pt x="685" y="2128"/>
                      <a:pt x="696" y="2127"/>
                      <a:pt x="708" y="2125"/>
                    </a:cubicBezTo>
                    <a:cubicBezTo>
                      <a:pt x="848" y="2106"/>
                      <a:pt x="945" y="1978"/>
                      <a:pt x="926" y="1839"/>
                    </a:cubicBezTo>
                    <a:lnTo>
                      <a:pt x="925" y="1839"/>
                    </a:lnTo>
                    <a:cubicBezTo>
                      <a:pt x="841" y="1273"/>
                      <a:pt x="708" y="716"/>
                      <a:pt x="529" y="173"/>
                    </a:cubicBezTo>
                    <a:cubicBezTo>
                      <a:pt x="492" y="67"/>
                      <a:pt x="393" y="0"/>
                      <a:pt x="288" y="0"/>
                    </a:cubicBezTo>
                    <a:close/>
                  </a:path>
                </a:pathLst>
              </a:custGeom>
              <a:solidFill>
                <a:schemeClr val="bg1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" name="Google Shape;13263;p56"/>
            <p:cNvGrpSpPr/>
            <p:nvPr/>
          </p:nvGrpSpPr>
          <p:grpSpPr>
            <a:xfrm>
              <a:off x="4771663" y="1876896"/>
              <a:ext cx="108651" cy="100447"/>
              <a:chOff x="4771663" y="1876896"/>
              <a:chExt cx="108651" cy="100447"/>
            </a:xfrm>
          </p:grpSpPr>
          <p:sp>
            <p:nvSpPr>
              <p:cNvPr id="28" name="Google Shape;13264;p56"/>
              <p:cNvSpPr/>
              <p:nvPr/>
            </p:nvSpPr>
            <p:spPr>
              <a:xfrm>
                <a:off x="4771663" y="1951210"/>
                <a:ext cx="53184" cy="26132"/>
              </a:xfrm>
              <a:custGeom>
                <a:avLst/>
                <a:gdLst/>
                <a:ahLst/>
                <a:cxnLst/>
                <a:rect l="l" t="t" r="r" b="b"/>
                <a:pathLst>
                  <a:path w="4168" h="2048" extrusionOk="0">
                    <a:moveTo>
                      <a:pt x="3871" y="0"/>
                    </a:moveTo>
                    <a:cubicBezTo>
                      <a:pt x="3824" y="0"/>
                      <a:pt x="3777" y="13"/>
                      <a:pt x="3735" y="39"/>
                    </a:cubicBezTo>
                    <a:cubicBezTo>
                      <a:pt x="2982" y="492"/>
                      <a:pt x="2170" y="838"/>
                      <a:pt x="1323" y="1067"/>
                    </a:cubicBezTo>
                    <a:lnTo>
                      <a:pt x="1249" y="780"/>
                    </a:lnTo>
                    <a:cubicBezTo>
                      <a:pt x="1235" y="721"/>
                      <a:pt x="1183" y="687"/>
                      <a:pt x="1130" y="687"/>
                    </a:cubicBezTo>
                    <a:cubicBezTo>
                      <a:pt x="1102" y="687"/>
                      <a:pt x="1073" y="696"/>
                      <a:pt x="1049" y="717"/>
                    </a:cubicBezTo>
                    <a:lnTo>
                      <a:pt x="76" y="1560"/>
                    </a:lnTo>
                    <a:cubicBezTo>
                      <a:pt x="0" y="1625"/>
                      <a:pt x="32" y="1750"/>
                      <a:pt x="130" y="1773"/>
                    </a:cubicBezTo>
                    <a:lnTo>
                      <a:pt x="1389" y="2045"/>
                    </a:lnTo>
                    <a:cubicBezTo>
                      <a:pt x="1398" y="2047"/>
                      <a:pt x="1407" y="2048"/>
                      <a:pt x="1416" y="2048"/>
                    </a:cubicBezTo>
                    <a:cubicBezTo>
                      <a:pt x="1493" y="2048"/>
                      <a:pt x="1555" y="1975"/>
                      <a:pt x="1534" y="1894"/>
                    </a:cubicBezTo>
                    <a:lnTo>
                      <a:pt x="1450" y="1561"/>
                    </a:lnTo>
                    <a:cubicBezTo>
                      <a:pt x="2351" y="1318"/>
                      <a:pt x="3214" y="950"/>
                      <a:pt x="4013" y="466"/>
                    </a:cubicBezTo>
                    <a:cubicBezTo>
                      <a:pt x="4132" y="392"/>
                      <a:pt x="4167" y="235"/>
                      <a:pt x="4090" y="119"/>
                    </a:cubicBezTo>
                    <a:cubicBezTo>
                      <a:pt x="4039" y="42"/>
                      <a:pt x="3956" y="0"/>
                      <a:pt x="3871" y="0"/>
                    </a:cubicBezTo>
                    <a:close/>
                  </a:path>
                </a:pathLst>
              </a:custGeom>
              <a:solidFill>
                <a:schemeClr val="bg1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13265;p56"/>
              <p:cNvSpPr/>
              <p:nvPr/>
            </p:nvSpPr>
            <p:spPr>
              <a:xfrm>
                <a:off x="4826850" y="1927897"/>
                <a:ext cx="26081" cy="23529"/>
              </a:xfrm>
              <a:custGeom>
                <a:avLst/>
                <a:gdLst/>
                <a:ahLst/>
                <a:cxnLst/>
                <a:rect l="l" t="t" r="r" b="b"/>
                <a:pathLst>
                  <a:path w="2044" h="1844" extrusionOk="0">
                    <a:moveTo>
                      <a:pt x="1760" y="1"/>
                    </a:moveTo>
                    <a:cubicBezTo>
                      <a:pt x="1689" y="1"/>
                      <a:pt x="1619" y="31"/>
                      <a:pt x="1568" y="88"/>
                    </a:cubicBezTo>
                    <a:cubicBezTo>
                      <a:pt x="1456" y="215"/>
                      <a:pt x="1341" y="338"/>
                      <a:pt x="1221" y="458"/>
                    </a:cubicBezTo>
                    <a:cubicBezTo>
                      <a:pt x="885" y="793"/>
                      <a:pt x="524" y="1102"/>
                      <a:pt x="140" y="1380"/>
                    </a:cubicBezTo>
                    <a:cubicBezTo>
                      <a:pt x="29" y="1460"/>
                      <a:pt x="1" y="1612"/>
                      <a:pt x="74" y="1728"/>
                    </a:cubicBezTo>
                    <a:cubicBezTo>
                      <a:pt x="124" y="1803"/>
                      <a:pt x="205" y="1844"/>
                      <a:pt x="288" y="1844"/>
                    </a:cubicBezTo>
                    <a:cubicBezTo>
                      <a:pt x="339" y="1844"/>
                      <a:pt x="391" y="1828"/>
                      <a:pt x="436" y="1797"/>
                    </a:cubicBezTo>
                    <a:cubicBezTo>
                      <a:pt x="843" y="1500"/>
                      <a:pt x="1226" y="1174"/>
                      <a:pt x="1581" y="820"/>
                    </a:cubicBezTo>
                    <a:cubicBezTo>
                      <a:pt x="1711" y="690"/>
                      <a:pt x="1834" y="557"/>
                      <a:pt x="1954" y="421"/>
                    </a:cubicBezTo>
                    <a:cubicBezTo>
                      <a:pt x="2044" y="315"/>
                      <a:pt x="2033" y="155"/>
                      <a:pt x="1927" y="64"/>
                    </a:cubicBezTo>
                    <a:cubicBezTo>
                      <a:pt x="1879" y="22"/>
                      <a:pt x="1819" y="1"/>
                      <a:pt x="1760" y="1"/>
                    </a:cubicBezTo>
                    <a:close/>
                  </a:path>
                </a:pathLst>
              </a:custGeom>
              <a:solidFill>
                <a:schemeClr val="bg1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13266;p56"/>
              <p:cNvSpPr/>
              <p:nvPr/>
            </p:nvSpPr>
            <p:spPr>
              <a:xfrm>
                <a:off x="4868600" y="1876896"/>
                <a:ext cx="11714" cy="20531"/>
              </a:xfrm>
              <a:custGeom>
                <a:avLst/>
                <a:gdLst/>
                <a:ahLst/>
                <a:cxnLst/>
                <a:rect l="l" t="t" r="r" b="b"/>
                <a:pathLst>
                  <a:path w="918" h="1609" extrusionOk="0">
                    <a:moveTo>
                      <a:pt x="642" y="0"/>
                    </a:moveTo>
                    <a:cubicBezTo>
                      <a:pt x="531" y="0"/>
                      <a:pt x="426" y="74"/>
                      <a:pt x="396" y="189"/>
                    </a:cubicBezTo>
                    <a:cubicBezTo>
                      <a:pt x="301" y="543"/>
                      <a:pt x="187" y="889"/>
                      <a:pt x="53" y="1228"/>
                    </a:cubicBezTo>
                    <a:cubicBezTo>
                      <a:pt x="0" y="1360"/>
                      <a:pt x="58" y="1509"/>
                      <a:pt x="184" y="1571"/>
                    </a:cubicBezTo>
                    <a:lnTo>
                      <a:pt x="218" y="1587"/>
                    </a:lnTo>
                    <a:cubicBezTo>
                      <a:pt x="248" y="1602"/>
                      <a:pt x="280" y="1608"/>
                      <a:pt x="311" y="1608"/>
                    </a:cubicBezTo>
                    <a:cubicBezTo>
                      <a:pt x="392" y="1608"/>
                      <a:pt x="469" y="1561"/>
                      <a:pt x="501" y="1480"/>
                    </a:cubicBezTo>
                    <a:cubicBezTo>
                      <a:pt x="653" y="1107"/>
                      <a:pt x="780" y="724"/>
                      <a:pt x="886" y="333"/>
                    </a:cubicBezTo>
                    <a:cubicBezTo>
                      <a:pt x="918" y="210"/>
                      <a:pt x="862" y="74"/>
                      <a:pt x="746" y="22"/>
                    </a:cubicBezTo>
                    <a:cubicBezTo>
                      <a:pt x="712" y="7"/>
                      <a:pt x="677" y="0"/>
                      <a:pt x="642" y="0"/>
                    </a:cubicBezTo>
                    <a:close/>
                  </a:path>
                </a:pathLst>
              </a:custGeom>
              <a:solidFill>
                <a:schemeClr val="bg1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13267;p56"/>
              <p:cNvSpPr/>
              <p:nvPr/>
            </p:nvSpPr>
            <p:spPr>
              <a:xfrm>
                <a:off x="4852804" y="1901038"/>
                <a:ext cx="18528" cy="24589"/>
              </a:xfrm>
              <a:custGeom>
                <a:avLst/>
                <a:gdLst/>
                <a:ahLst/>
                <a:cxnLst/>
                <a:rect l="l" t="t" r="r" b="b"/>
                <a:pathLst>
                  <a:path w="1452" h="1927" extrusionOk="0">
                    <a:moveTo>
                      <a:pt x="1159" y="1"/>
                    </a:moveTo>
                    <a:cubicBezTo>
                      <a:pt x="1064" y="1"/>
                      <a:pt x="974" y="53"/>
                      <a:pt x="931" y="143"/>
                    </a:cubicBezTo>
                    <a:cubicBezTo>
                      <a:pt x="689" y="625"/>
                      <a:pt x="405" y="1085"/>
                      <a:pt x="85" y="1519"/>
                    </a:cubicBezTo>
                    <a:cubicBezTo>
                      <a:pt x="0" y="1631"/>
                      <a:pt x="21" y="1790"/>
                      <a:pt x="135" y="1874"/>
                    </a:cubicBezTo>
                    <a:cubicBezTo>
                      <a:pt x="181" y="1909"/>
                      <a:pt x="235" y="1926"/>
                      <a:pt x="289" y="1926"/>
                    </a:cubicBezTo>
                    <a:cubicBezTo>
                      <a:pt x="366" y="1926"/>
                      <a:pt x="441" y="1892"/>
                      <a:pt x="492" y="1826"/>
                    </a:cubicBezTo>
                    <a:cubicBezTo>
                      <a:pt x="831" y="1367"/>
                      <a:pt x="1132" y="878"/>
                      <a:pt x="1389" y="368"/>
                    </a:cubicBezTo>
                    <a:cubicBezTo>
                      <a:pt x="1451" y="241"/>
                      <a:pt x="1398" y="87"/>
                      <a:pt x="1270" y="26"/>
                    </a:cubicBezTo>
                    <a:cubicBezTo>
                      <a:pt x="1234" y="9"/>
                      <a:pt x="1196" y="1"/>
                      <a:pt x="1159" y="1"/>
                    </a:cubicBezTo>
                    <a:close/>
                  </a:path>
                </a:pathLst>
              </a:custGeom>
              <a:solidFill>
                <a:schemeClr val="bg1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3" name="Google Shape;13255;p56"/>
            <p:cNvSpPr/>
            <p:nvPr/>
          </p:nvSpPr>
          <p:spPr>
            <a:xfrm>
              <a:off x="4276166" y="1471497"/>
              <a:ext cx="24359" cy="25290"/>
            </a:xfrm>
            <a:custGeom>
              <a:avLst/>
              <a:gdLst/>
              <a:ahLst/>
              <a:cxnLst/>
              <a:rect l="l" t="t" r="r" b="b"/>
              <a:pathLst>
                <a:path w="1909" h="1982" extrusionOk="0">
                  <a:moveTo>
                    <a:pt x="291" y="0"/>
                  </a:moveTo>
                  <a:cubicBezTo>
                    <a:pt x="243" y="0"/>
                    <a:pt x="195" y="14"/>
                    <a:pt x="152" y="41"/>
                  </a:cubicBezTo>
                  <a:cubicBezTo>
                    <a:pt x="30" y="121"/>
                    <a:pt x="0" y="285"/>
                    <a:pt x="85" y="403"/>
                  </a:cubicBezTo>
                  <a:cubicBezTo>
                    <a:pt x="380" y="810"/>
                    <a:pt x="706" y="1193"/>
                    <a:pt x="1062" y="1548"/>
                  </a:cubicBezTo>
                  <a:cubicBezTo>
                    <a:pt x="1190" y="1678"/>
                    <a:pt x="1323" y="1801"/>
                    <a:pt x="1459" y="1921"/>
                  </a:cubicBezTo>
                  <a:cubicBezTo>
                    <a:pt x="1507" y="1962"/>
                    <a:pt x="1566" y="1981"/>
                    <a:pt x="1624" y="1981"/>
                  </a:cubicBezTo>
                  <a:cubicBezTo>
                    <a:pt x="1695" y="1981"/>
                    <a:pt x="1766" y="1952"/>
                    <a:pt x="1816" y="1894"/>
                  </a:cubicBezTo>
                  <a:cubicBezTo>
                    <a:pt x="1909" y="1788"/>
                    <a:pt x="1898" y="1628"/>
                    <a:pt x="1794" y="1535"/>
                  </a:cubicBezTo>
                  <a:cubicBezTo>
                    <a:pt x="1665" y="1423"/>
                    <a:pt x="1542" y="1308"/>
                    <a:pt x="1422" y="1188"/>
                  </a:cubicBezTo>
                  <a:cubicBezTo>
                    <a:pt x="1087" y="851"/>
                    <a:pt x="778" y="490"/>
                    <a:pt x="500" y="107"/>
                  </a:cubicBezTo>
                  <a:cubicBezTo>
                    <a:pt x="449" y="38"/>
                    <a:pt x="371" y="0"/>
                    <a:pt x="291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3256;p56"/>
            <p:cNvSpPr/>
            <p:nvPr/>
          </p:nvSpPr>
          <p:spPr>
            <a:xfrm>
              <a:off x="4330231" y="1513248"/>
              <a:ext cx="21462" cy="10986"/>
            </a:xfrm>
            <a:custGeom>
              <a:avLst/>
              <a:gdLst/>
              <a:ahLst/>
              <a:cxnLst/>
              <a:rect l="l" t="t" r="r" b="b"/>
              <a:pathLst>
                <a:path w="1682" h="861" extrusionOk="0">
                  <a:moveTo>
                    <a:pt x="311" y="0"/>
                  </a:moveTo>
                  <a:cubicBezTo>
                    <a:pt x="211" y="0"/>
                    <a:pt x="116" y="56"/>
                    <a:pt x="69" y="151"/>
                  </a:cubicBezTo>
                  <a:lnTo>
                    <a:pt x="53" y="185"/>
                  </a:lnTo>
                  <a:cubicBezTo>
                    <a:pt x="0" y="292"/>
                    <a:pt x="48" y="423"/>
                    <a:pt x="160" y="468"/>
                  </a:cubicBezTo>
                  <a:cubicBezTo>
                    <a:pt x="533" y="619"/>
                    <a:pt x="916" y="747"/>
                    <a:pt x="1307" y="851"/>
                  </a:cubicBezTo>
                  <a:cubicBezTo>
                    <a:pt x="1331" y="857"/>
                    <a:pt x="1355" y="861"/>
                    <a:pt x="1379" y="861"/>
                  </a:cubicBezTo>
                  <a:cubicBezTo>
                    <a:pt x="1480" y="861"/>
                    <a:pt x="1576" y="806"/>
                    <a:pt x="1618" y="713"/>
                  </a:cubicBezTo>
                  <a:cubicBezTo>
                    <a:pt x="1682" y="569"/>
                    <a:pt x="1602" y="403"/>
                    <a:pt x="1451" y="363"/>
                  </a:cubicBezTo>
                  <a:cubicBezTo>
                    <a:pt x="1097" y="268"/>
                    <a:pt x="751" y="154"/>
                    <a:pt x="412" y="20"/>
                  </a:cubicBezTo>
                  <a:cubicBezTo>
                    <a:pt x="379" y="7"/>
                    <a:pt x="345" y="0"/>
                    <a:pt x="311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3257;p56"/>
            <p:cNvSpPr/>
            <p:nvPr/>
          </p:nvSpPr>
          <p:spPr>
            <a:xfrm>
              <a:off x="4302005" y="1497425"/>
              <a:ext cx="25469" cy="17647"/>
            </a:xfrm>
            <a:custGeom>
              <a:avLst/>
              <a:gdLst/>
              <a:ahLst/>
              <a:cxnLst/>
              <a:rect l="l" t="t" r="r" b="b"/>
              <a:pathLst>
                <a:path w="1996" h="1383" extrusionOk="0">
                  <a:moveTo>
                    <a:pt x="289" y="1"/>
                  </a:moveTo>
                  <a:cubicBezTo>
                    <a:pt x="212" y="1"/>
                    <a:pt x="136" y="36"/>
                    <a:pt x="86" y="102"/>
                  </a:cubicBezTo>
                  <a:cubicBezTo>
                    <a:pt x="1" y="214"/>
                    <a:pt x="23" y="374"/>
                    <a:pt x="135" y="459"/>
                  </a:cubicBezTo>
                  <a:cubicBezTo>
                    <a:pt x="595" y="800"/>
                    <a:pt x="1082" y="1100"/>
                    <a:pt x="1592" y="1356"/>
                  </a:cubicBezTo>
                  <a:cubicBezTo>
                    <a:pt x="1629" y="1374"/>
                    <a:pt x="1667" y="1382"/>
                    <a:pt x="1705" y="1382"/>
                  </a:cubicBezTo>
                  <a:cubicBezTo>
                    <a:pt x="1799" y="1382"/>
                    <a:pt x="1891" y="1329"/>
                    <a:pt x="1935" y="1239"/>
                  </a:cubicBezTo>
                  <a:cubicBezTo>
                    <a:pt x="1996" y="1113"/>
                    <a:pt x="1943" y="960"/>
                    <a:pt x="1817" y="898"/>
                  </a:cubicBezTo>
                  <a:cubicBezTo>
                    <a:pt x="1336" y="656"/>
                    <a:pt x="875" y="373"/>
                    <a:pt x="443" y="52"/>
                  </a:cubicBezTo>
                  <a:cubicBezTo>
                    <a:pt x="397" y="18"/>
                    <a:pt x="343" y="1"/>
                    <a:pt x="289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3254;p56"/>
            <p:cNvSpPr/>
            <p:nvPr/>
          </p:nvSpPr>
          <p:spPr>
            <a:xfrm>
              <a:off x="4250519" y="1416189"/>
              <a:ext cx="26783" cy="52303"/>
            </a:xfrm>
            <a:custGeom>
              <a:avLst/>
              <a:gdLst/>
              <a:ahLst/>
              <a:cxnLst/>
              <a:rect l="l" t="t" r="r" b="b"/>
              <a:pathLst>
                <a:path w="2099" h="4099" extrusionOk="0">
                  <a:moveTo>
                    <a:pt x="412" y="1"/>
                  </a:moveTo>
                  <a:cubicBezTo>
                    <a:pt x="358" y="1"/>
                    <a:pt x="305" y="37"/>
                    <a:pt x="292" y="98"/>
                  </a:cubicBezTo>
                  <a:lnTo>
                    <a:pt x="18" y="1357"/>
                  </a:lnTo>
                  <a:cubicBezTo>
                    <a:pt x="1" y="1436"/>
                    <a:pt x="62" y="1506"/>
                    <a:pt x="139" y="1506"/>
                  </a:cubicBezTo>
                  <a:cubicBezTo>
                    <a:pt x="149" y="1506"/>
                    <a:pt x="158" y="1505"/>
                    <a:pt x="169" y="1502"/>
                  </a:cubicBezTo>
                  <a:lnTo>
                    <a:pt x="503" y="1416"/>
                  </a:lnTo>
                  <a:cubicBezTo>
                    <a:pt x="745" y="2317"/>
                    <a:pt x="1113" y="3181"/>
                    <a:pt x="1597" y="3981"/>
                  </a:cubicBezTo>
                  <a:cubicBezTo>
                    <a:pt x="1644" y="4057"/>
                    <a:pt x="1725" y="4099"/>
                    <a:pt x="1809" y="4099"/>
                  </a:cubicBezTo>
                  <a:cubicBezTo>
                    <a:pt x="1856" y="4099"/>
                    <a:pt x="1903" y="4086"/>
                    <a:pt x="1946" y="4058"/>
                  </a:cubicBezTo>
                  <a:cubicBezTo>
                    <a:pt x="2063" y="3980"/>
                    <a:pt x="2098" y="3823"/>
                    <a:pt x="2024" y="3703"/>
                  </a:cubicBezTo>
                  <a:cubicBezTo>
                    <a:pt x="1571" y="2950"/>
                    <a:pt x="1225" y="2138"/>
                    <a:pt x="998" y="1291"/>
                  </a:cubicBezTo>
                  <a:lnTo>
                    <a:pt x="1283" y="1217"/>
                  </a:lnTo>
                  <a:cubicBezTo>
                    <a:pt x="1373" y="1195"/>
                    <a:pt x="1406" y="1086"/>
                    <a:pt x="1347" y="1017"/>
                  </a:cubicBezTo>
                  <a:lnTo>
                    <a:pt x="505" y="44"/>
                  </a:lnTo>
                  <a:cubicBezTo>
                    <a:pt x="479" y="14"/>
                    <a:pt x="445" y="1"/>
                    <a:pt x="412" y="1"/>
                  </a:cubicBezTo>
                  <a:close/>
                </a:path>
              </a:pathLst>
            </a:custGeom>
            <a:solidFill>
              <a:schemeClr val="bg1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3255;p56"/>
            <p:cNvSpPr/>
            <p:nvPr/>
          </p:nvSpPr>
          <p:spPr>
            <a:xfrm>
              <a:off x="4276166" y="1471517"/>
              <a:ext cx="24359" cy="25290"/>
            </a:xfrm>
            <a:custGeom>
              <a:avLst/>
              <a:gdLst/>
              <a:ahLst/>
              <a:cxnLst/>
              <a:rect l="l" t="t" r="r" b="b"/>
              <a:pathLst>
                <a:path w="1909" h="1982" extrusionOk="0">
                  <a:moveTo>
                    <a:pt x="291" y="0"/>
                  </a:moveTo>
                  <a:cubicBezTo>
                    <a:pt x="243" y="0"/>
                    <a:pt x="195" y="14"/>
                    <a:pt x="152" y="41"/>
                  </a:cubicBezTo>
                  <a:cubicBezTo>
                    <a:pt x="30" y="121"/>
                    <a:pt x="0" y="285"/>
                    <a:pt x="85" y="403"/>
                  </a:cubicBezTo>
                  <a:cubicBezTo>
                    <a:pt x="380" y="810"/>
                    <a:pt x="706" y="1193"/>
                    <a:pt x="1062" y="1548"/>
                  </a:cubicBezTo>
                  <a:cubicBezTo>
                    <a:pt x="1190" y="1678"/>
                    <a:pt x="1323" y="1801"/>
                    <a:pt x="1459" y="1921"/>
                  </a:cubicBezTo>
                  <a:cubicBezTo>
                    <a:pt x="1507" y="1962"/>
                    <a:pt x="1566" y="1981"/>
                    <a:pt x="1624" y="1981"/>
                  </a:cubicBezTo>
                  <a:cubicBezTo>
                    <a:pt x="1695" y="1981"/>
                    <a:pt x="1766" y="1952"/>
                    <a:pt x="1816" y="1894"/>
                  </a:cubicBezTo>
                  <a:cubicBezTo>
                    <a:pt x="1909" y="1788"/>
                    <a:pt x="1898" y="1628"/>
                    <a:pt x="1794" y="1535"/>
                  </a:cubicBezTo>
                  <a:cubicBezTo>
                    <a:pt x="1665" y="1423"/>
                    <a:pt x="1542" y="1308"/>
                    <a:pt x="1422" y="1188"/>
                  </a:cubicBezTo>
                  <a:cubicBezTo>
                    <a:pt x="1087" y="851"/>
                    <a:pt x="778" y="490"/>
                    <a:pt x="500" y="107"/>
                  </a:cubicBezTo>
                  <a:cubicBezTo>
                    <a:pt x="449" y="38"/>
                    <a:pt x="371" y="0"/>
                    <a:pt x="291" y="0"/>
                  </a:cubicBezTo>
                  <a:close/>
                </a:path>
              </a:pathLst>
            </a:custGeom>
            <a:solidFill>
              <a:schemeClr val="bg1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3256;p56"/>
            <p:cNvSpPr/>
            <p:nvPr/>
          </p:nvSpPr>
          <p:spPr>
            <a:xfrm>
              <a:off x="4330231" y="1513267"/>
              <a:ext cx="21462" cy="10986"/>
            </a:xfrm>
            <a:custGeom>
              <a:avLst/>
              <a:gdLst/>
              <a:ahLst/>
              <a:cxnLst/>
              <a:rect l="l" t="t" r="r" b="b"/>
              <a:pathLst>
                <a:path w="1682" h="861" extrusionOk="0">
                  <a:moveTo>
                    <a:pt x="311" y="0"/>
                  </a:moveTo>
                  <a:cubicBezTo>
                    <a:pt x="211" y="0"/>
                    <a:pt x="116" y="56"/>
                    <a:pt x="69" y="151"/>
                  </a:cubicBezTo>
                  <a:lnTo>
                    <a:pt x="53" y="185"/>
                  </a:lnTo>
                  <a:cubicBezTo>
                    <a:pt x="0" y="292"/>
                    <a:pt x="48" y="423"/>
                    <a:pt x="160" y="468"/>
                  </a:cubicBezTo>
                  <a:cubicBezTo>
                    <a:pt x="533" y="619"/>
                    <a:pt x="916" y="747"/>
                    <a:pt x="1307" y="851"/>
                  </a:cubicBezTo>
                  <a:cubicBezTo>
                    <a:pt x="1331" y="857"/>
                    <a:pt x="1355" y="861"/>
                    <a:pt x="1379" y="861"/>
                  </a:cubicBezTo>
                  <a:cubicBezTo>
                    <a:pt x="1480" y="861"/>
                    <a:pt x="1576" y="806"/>
                    <a:pt x="1618" y="713"/>
                  </a:cubicBezTo>
                  <a:cubicBezTo>
                    <a:pt x="1682" y="569"/>
                    <a:pt x="1602" y="403"/>
                    <a:pt x="1451" y="363"/>
                  </a:cubicBezTo>
                  <a:cubicBezTo>
                    <a:pt x="1097" y="268"/>
                    <a:pt x="751" y="154"/>
                    <a:pt x="412" y="20"/>
                  </a:cubicBezTo>
                  <a:cubicBezTo>
                    <a:pt x="379" y="7"/>
                    <a:pt x="345" y="0"/>
                    <a:pt x="311" y="0"/>
                  </a:cubicBezTo>
                  <a:close/>
                </a:path>
              </a:pathLst>
            </a:custGeom>
            <a:solidFill>
              <a:schemeClr val="bg1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3257;p56"/>
            <p:cNvSpPr/>
            <p:nvPr/>
          </p:nvSpPr>
          <p:spPr>
            <a:xfrm>
              <a:off x="4302005" y="1497444"/>
              <a:ext cx="25469" cy="17647"/>
            </a:xfrm>
            <a:custGeom>
              <a:avLst/>
              <a:gdLst/>
              <a:ahLst/>
              <a:cxnLst/>
              <a:rect l="l" t="t" r="r" b="b"/>
              <a:pathLst>
                <a:path w="1996" h="1383" extrusionOk="0">
                  <a:moveTo>
                    <a:pt x="289" y="1"/>
                  </a:moveTo>
                  <a:cubicBezTo>
                    <a:pt x="212" y="1"/>
                    <a:pt x="136" y="36"/>
                    <a:pt x="86" y="102"/>
                  </a:cubicBezTo>
                  <a:cubicBezTo>
                    <a:pt x="1" y="214"/>
                    <a:pt x="23" y="374"/>
                    <a:pt x="135" y="459"/>
                  </a:cubicBezTo>
                  <a:cubicBezTo>
                    <a:pt x="595" y="800"/>
                    <a:pt x="1082" y="1100"/>
                    <a:pt x="1592" y="1356"/>
                  </a:cubicBezTo>
                  <a:cubicBezTo>
                    <a:pt x="1629" y="1374"/>
                    <a:pt x="1667" y="1382"/>
                    <a:pt x="1705" y="1382"/>
                  </a:cubicBezTo>
                  <a:cubicBezTo>
                    <a:pt x="1799" y="1382"/>
                    <a:pt x="1891" y="1329"/>
                    <a:pt x="1935" y="1239"/>
                  </a:cubicBezTo>
                  <a:cubicBezTo>
                    <a:pt x="1996" y="1113"/>
                    <a:pt x="1943" y="960"/>
                    <a:pt x="1817" y="898"/>
                  </a:cubicBezTo>
                  <a:cubicBezTo>
                    <a:pt x="1336" y="656"/>
                    <a:pt x="875" y="373"/>
                    <a:pt x="443" y="52"/>
                  </a:cubicBezTo>
                  <a:cubicBezTo>
                    <a:pt x="397" y="18"/>
                    <a:pt x="343" y="1"/>
                    <a:pt x="289" y="1"/>
                  </a:cubicBezTo>
                  <a:close/>
                </a:path>
              </a:pathLst>
            </a:custGeom>
            <a:solidFill>
              <a:schemeClr val="bg1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" name="Google Shape;13229;p56"/>
          <p:cNvGrpSpPr/>
          <p:nvPr/>
        </p:nvGrpSpPr>
        <p:grpSpPr>
          <a:xfrm>
            <a:off x="5699335" y="1004881"/>
            <a:ext cx="2732176" cy="2993284"/>
            <a:chOff x="4206459" y="1191441"/>
            <a:chExt cx="712557" cy="785901"/>
          </a:xfrm>
        </p:grpSpPr>
        <p:sp>
          <p:nvSpPr>
            <p:cNvPr id="53" name="Google Shape;13230;p56"/>
            <p:cNvSpPr/>
            <p:nvPr/>
          </p:nvSpPr>
          <p:spPr>
            <a:xfrm>
              <a:off x="4548248" y="1328649"/>
              <a:ext cx="325201" cy="322547"/>
            </a:xfrm>
            <a:custGeom>
              <a:avLst/>
              <a:gdLst/>
              <a:ahLst/>
              <a:cxnLst/>
              <a:rect l="l" t="t" r="r" b="b"/>
              <a:pathLst>
                <a:path w="25486" h="25278" extrusionOk="0">
                  <a:moveTo>
                    <a:pt x="12746" y="4905"/>
                  </a:moveTo>
                  <a:cubicBezTo>
                    <a:pt x="13701" y="4905"/>
                    <a:pt x="14672" y="5083"/>
                    <a:pt x="15613" y="5460"/>
                  </a:cubicBezTo>
                  <a:cubicBezTo>
                    <a:pt x="19580" y="7047"/>
                    <a:pt x="21508" y="11545"/>
                    <a:pt x="19923" y="15511"/>
                  </a:cubicBezTo>
                  <a:cubicBezTo>
                    <a:pt x="18714" y="18534"/>
                    <a:pt x="15811" y="20374"/>
                    <a:pt x="12742" y="20374"/>
                  </a:cubicBezTo>
                  <a:cubicBezTo>
                    <a:pt x="11786" y="20374"/>
                    <a:pt x="10814" y="20196"/>
                    <a:pt x="9873" y="19819"/>
                  </a:cubicBezTo>
                  <a:cubicBezTo>
                    <a:pt x="5908" y="18234"/>
                    <a:pt x="3978" y="13734"/>
                    <a:pt x="5563" y="9769"/>
                  </a:cubicBezTo>
                  <a:cubicBezTo>
                    <a:pt x="6772" y="6745"/>
                    <a:pt x="9676" y="4905"/>
                    <a:pt x="12746" y="4905"/>
                  </a:cubicBezTo>
                  <a:close/>
                  <a:moveTo>
                    <a:pt x="15551" y="1"/>
                  </a:moveTo>
                  <a:cubicBezTo>
                    <a:pt x="15240" y="1"/>
                    <a:pt x="14946" y="187"/>
                    <a:pt x="14824" y="492"/>
                  </a:cubicBezTo>
                  <a:lnTo>
                    <a:pt x="14047" y="2435"/>
                  </a:lnTo>
                  <a:cubicBezTo>
                    <a:pt x="13612" y="2378"/>
                    <a:pt x="13174" y="2350"/>
                    <a:pt x="12736" y="2350"/>
                  </a:cubicBezTo>
                  <a:cubicBezTo>
                    <a:pt x="12218" y="2350"/>
                    <a:pt x="11700" y="2390"/>
                    <a:pt x="11187" y="2469"/>
                  </a:cubicBezTo>
                  <a:lnTo>
                    <a:pt x="10364" y="547"/>
                  </a:lnTo>
                  <a:cubicBezTo>
                    <a:pt x="10238" y="251"/>
                    <a:pt x="9949" y="73"/>
                    <a:pt x="9646" y="73"/>
                  </a:cubicBezTo>
                  <a:cubicBezTo>
                    <a:pt x="9543" y="73"/>
                    <a:pt x="9438" y="93"/>
                    <a:pt x="9338" y="137"/>
                  </a:cubicBezTo>
                  <a:lnTo>
                    <a:pt x="6036" y="1553"/>
                  </a:lnTo>
                  <a:cubicBezTo>
                    <a:pt x="5640" y="1722"/>
                    <a:pt x="5456" y="2182"/>
                    <a:pt x="5626" y="2579"/>
                  </a:cubicBezTo>
                  <a:lnTo>
                    <a:pt x="6449" y="4501"/>
                  </a:lnTo>
                  <a:cubicBezTo>
                    <a:pt x="5690" y="5085"/>
                    <a:pt x="5019" y="5775"/>
                    <a:pt x="4452" y="6549"/>
                  </a:cubicBezTo>
                  <a:lnTo>
                    <a:pt x="2510" y="5772"/>
                  </a:lnTo>
                  <a:cubicBezTo>
                    <a:pt x="2414" y="5734"/>
                    <a:pt x="2316" y="5716"/>
                    <a:pt x="2219" y="5716"/>
                  </a:cubicBezTo>
                  <a:cubicBezTo>
                    <a:pt x="1910" y="5716"/>
                    <a:pt x="1616" y="5901"/>
                    <a:pt x="1493" y="6208"/>
                  </a:cubicBezTo>
                  <a:lnTo>
                    <a:pt x="161" y="9542"/>
                  </a:lnTo>
                  <a:cubicBezTo>
                    <a:pt x="0" y="9944"/>
                    <a:pt x="194" y="10398"/>
                    <a:pt x="596" y="10558"/>
                  </a:cubicBezTo>
                  <a:lnTo>
                    <a:pt x="2537" y="11335"/>
                  </a:lnTo>
                  <a:cubicBezTo>
                    <a:pt x="2415" y="12285"/>
                    <a:pt x="2426" y="13249"/>
                    <a:pt x="2572" y="14195"/>
                  </a:cubicBezTo>
                  <a:lnTo>
                    <a:pt x="651" y="15018"/>
                  </a:lnTo>
                  <a:cubicBezTo>
                    <a:pt x="253" y="15189"/>
                    <a:pt x="71" y="15649"/>
                    <a:pt x="241" y="16046"/>
                  </a:cubicBezTo>
                  <a:lnTo>
                    <a:pt x="1655" y="19347"/>
                  </a:lnTo>
                  <a:cubicBezTo>
                    <a:pt x="1781" y="19643"/>
                    <a:pt x="2070" y="19821"/>
                    <a:pt x="2373" y="19821"/>
                  </a:cubicBezTo>
                  <a:cubicBezTo>
                    <a:pt x="2476" y="19821"/>
                    <a:pt x="2581" y="19800"/>
                    <a:pt x="2681" y="19756"/>
                  </a:cubicBezTo>
                  <a:lnTo>
                    <a:pt x="4603" y="18933"/>
                  </a:lnTo>
                  <a:cubicBezTo>
                    <a:pt x="5189" y="19692"/>
                    <a:pt x="5879" y="20365"/>
                    <a:pt x="6651" y="20930"/>
                  </a:cubicBezTo>
                  <a:lnTo>
                    <a:pt x="5874" y="22873"/>
                  </a:lnTo>
                  <a:cubicBezTo>
                    <a:pt x="5714" y="23273"/>
                    <a:pt x="5909" y="23728"/>
                    <a:pt x="6310" y="23888"/>
                  </a:cubicBezTo>
                  <a:lnTo>
                    <a:pt x="9645" y="25222"/>
                  </a:lnTo>
                  <a:cubicBezTo>
                    <a:pt x="9740" y="25260"/>
                    <a:pt x="9838" y="25278"/>
                    <a:pt x="9935" y="25278"/>
                  </a:cubicBezTo>
                  <a:cubicBezTo>
                    <a:pt x="10245" y="25278"/>
                    <a:pt x="10538" y="25092"/>
                    <a:pt x="10660" y="24786"/>
                  </a:cubicBezTo>
                  <a:lnTo>
                    <a:pt x="11437" y="22845"/>
                  </a:lnTo>
                  <a:cubicBezTo>
                    <a:pt x="11871" y="22901"/>
                    <a:pt x="12308" y="22929"/>
                    <a:pt x="12745" y="22929"/>
                  </a:cubicBezTo>
                  <a:cubicBezTo>
                    <a:pt x="13264" y="22929"/>
                    <a:pt x="13784" y="22889"/>
                    <a:pt x="14299" y="22810"/>
                  </a:cubicBezTo>
                  <a:lnTo>
                    <a:pt x="15122" y="24732"/>
                  </a:lnTo>
                  <a:cubicBezTo>
                    <a:pt x="15248" y="25028"/>
                    <a:pt x="15536" y="25206"/>
                    <a:pt x="15839" y="25206"/>
                  </a:cubicBezTo>
                  <a:cubicBezTo>
                    <a:pt x="15943" y="25206"/>
                    <a:pt x="16047" y="25185"/>
                    <a:pt x="16148" y="25142"/>
                  </a:cubicBezTo>
                  <a:lnTo>
                    <a:pt x="19449" y="23728"/>
                  </a:lnTo>
                  <a:cubicBezTo>
                    <a:pt x="19846" y="23558"/>
                    <a:pt x="20030" y="23098"/>
                    <a:pt x="19860" y="22701"/>
                  </a:cubicBezTo>
                  <a:lnTo>
                    <a:pt x="19037" y="20780"/>
                  </a:lnTo>
                  <a:cubicBezTo>
                    <a:pt x="19794" y="20194"/>
                    <a:pt x="20467" y="19503"/>
                    <a:pt x="21034" y="18732"/>
                  </a:cubicBezTo>
                  <a:lnTo>
                    <a:pt x="22975" y="19508"/>
                  </a:lnTo>
                  <a:cubicBezTo>
                    <a:pt x="23070" y="19546"/>
                    <a:pt x="23168" y="19564"/>
                    <a:pt x="23265" y="19564"/>
                  </a:cubicBezTo>
                  <a:cubicBezTo>
                    <a:pt x="23576" y="19564"/>
                    <a:pt x="23869" y="19378"/>
                    <a:pt x="23992" y="19073"/>
                  </a:cubicBezTo>
                  <a:lnTo>
                    <a:pt x="25326" y="15737"/>
                  </a:lnTo>
                  <a:cubicBezTo>
                    <a:pt x="25486" y="15337"/>
                    <a:pt x="25290" y="14882"/>
                    <a:pt x="24890" y="14722"/>
                  </a:cubicBezTo>
                  <a:lnTo>
                    <a:pt x="22948" y="13945"/>
                  </a:lnTo>
                  <a:cubicBezTo>
                    <a:pt x="23071" y="12994"/>
                    <a:pt x="23060" y="12032"/>
                    <a:pt x="22914" y="11084"/>
                  </a:cubicBezTo>
                  <a:lnTo>
                    <a:pt x="24835" y="10261"/>
                  </a:lnTo>
                  <a:cubicBezTo>
                    <a:pt x="25231" y="10091"/>
                    <a:pt x="25415" y="9631"/>
                    <a:pt x="25245" y="9234"/>
                  </a:cubicBezTo>
                  <a:lnTo>
                    <a:pt x="23830" y="5934"/>
                  </a:lnTo>
                  <a:cubicBezTo>
                    <a:pt x="23703" y="5637"/>
                    <a:pt x="23414" y="5459"/>
                    <a:pt x="23111" y="5459"/>
                  </a:cubicBezTo>
                  <a:cubicBezTo>
                    <a:pt x="23008" y="5459"/>
                    <a:pt x="22904" y="5479"/>
                    <a:pt x="22803" y="5522"/>
                  </a:cubicBezTo>
                  <a:lnTo>
                    <a:pt x="20882" y="6347"/>
                  </a:lnTo>
                  <a:cubicBezTo>
                    <a:pt x="20297" y="5588"/>
                    <a:pt x="19607" y="4915"/>
                    <a:pt x="18835" y="4348"/>
                  </a:cubicBezTo>
                  <a:lnTo>
                    <a:pt x="19610" y="2408"/>
                  </a:lnTo>
                  <a:cubicBezTo>
                    <a:pt x="19770" y="2006"/>
                    <a:pt x="19577" y="1551"/>
                    <a:pt x="19175" y="1391"/>
                  </a:cubicBezTo>
                  <a:lnTo>
                    <a:pt x="15841" y="57"/>
                  </a:lnTo>
                  <a:cubicBezTo>
                    <a:pt x="15745" y="19"/>
                    <a:pt x="15647" y="1"/>
                    <a:pt x="1555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bg1">
                  <a:lumMod val="60000"/>
                  <a:lumOff val="4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3231;p56"/>
            <p:cNvSpPr/>
            <p:nvPr/>
          </p:nvSpPr>
          <p:spPr>
            <a:xfrm>
              <a:off x="4557499" y="1656607"/>
              <a:ext cx="306674" cy="306648"/>
            </a:xfrm>
            <a:custGeom>
              <a:avLst/>
              <a:gdLst/>
              <a:ahLst/>
              <a:cxnLst/>
              <a:rect l="l" t="t" r="r" b="b"/>
              <a:pathLst>
                <a:path w="24034" h="24032" extrusionOk="0">
                  <a:moveTo>
                    <a:pt x="12017" y="4775"/>
                  </a:moveTo>
                  <a:cubicBezTo>
                    <a:pt x="16016" y="4775"/>
                    <a:pt x="19258" y="8018"/>
                    <a:pt x="19258" y="12017"/>
                  </a:cubicBezTo>
                  <a:cubicBezTo>
                    <a:pt x="19258" y="16015"/>
                    <a:pt x="16016" y="19256"/>
                    <a:pt x="12019" y="19256"/>
                  </a:cubicBezTo>
                  <a:lnTo>
                    <a:pt x="12017" y="19256"/>
                  </a:lnTo>
                  <a:cubicBezTo>
                    <a:pt x="8019" y="19256"/>
                    <a:pt x="4778" y="16015"/>
                    <a:pt x="4778" y="12017"/>
                  </a:cubicBezTo>
                  <a:cubicBezTo>
                    <a:pt x="4778" y="8018"/>
                    <a:pt x="8019" y="4775"/>
                    <a:pt x="12017" y="4775"/>
                  </a:cubicBezTo>
                  <a:close/>
                  <a:moveTo>
                    <a:pt x="10336" y="0"/>
                  </a:moveTo>
                  <a:cubicBezTo>
                    <a:pt x="9932" y="0"/>
                    <a:pt x="9604" y="327"/>
                    <a:pt x="9604" y="732"/>
                  </a:cubicBezTo>
                  <a:lnTo>
                    <a:pt x="9604" y="2689"/>
                  </a:lnTo>
                  <a:cubicBezTo>
                    <a:pt x="8734" y="2913"/>
                    <a:pt x="7902" y="3259"/>
                    <a:pt x="7128" y="3714"/>
                  </a:cubicBezTo>
                  <a:lnTo>
                    <a:pt x="5745" y="2330"/>
                  </a:lnTo>
                  <a:cubicBezTo>
                    <a:pt x="5602" y="2187"/>
                    <a:pt x="5415" y="2115"/>
                    <a:pt x="5228" y="2115"/>
                  </a:cubicBezTo>
                  <a:cubicBezTo>
                    <a:pt x="5040" y="2115"/>
                    <a:pt x="4853" y="2187"/>
                    <a:pt x="4710" y="2330"/>
                  </a:cubicBezTo>
                  <a:lnTo>
                    <a:pt x="2332" y="4708"/>
                  </a:lnTo>
                  <a:cubicBezTo>
                    <a:pt x="2046" y="4995"/>
                    <a:pt x="2046" y="5457"/>
                    <a:pt x="2332" y="5744"/>
                  </a:cubicBezTo>
                  <a:lnTo>
                    <a:pt x="3716" y="7128"/>
                  </a:lnTo>
                  <a:cubicBezTo>
                    <a:pt x="3260" y="7900"/>
                    <a:pt x="2915" y="8734"/>
                    <a:pt x="2691" y="9602"/>
                  </a:cubicBezTo>
                  <a:lnTo>
                    <a:pt x="734" y="9602"/>
                  </a:lnTo>
                  <a:cubicBezTo>
                    <a:pt x="329" y="9602"/>
                    <a:pt x="1" y="9930"/>
                    <a:pt x="1" y="10335"/>
                  </a:cubicBezTo>
                  <a:lnTo>
                    <a:pt x="1" y="13698"/>
                  </a:lnTo>
                  <a:cubicBezTo>
                    <a:pt x="1" y="14101"/>
                    <a:pt x="329" y="14430"/>
                    <a:pt x="734" y="14430"/>
                  </a:cubicBezTo>
                  <a:lnTo>
                    <a:pt x="2691" y="14430"/>
                  </a:lnTo>
                  <a:cubicBezTo>
                    <a:pt x="2915" y="15298"/>
                    <a:pt x="3260" y="16132"/>
                    <a:pt x="3716" y="16904"/>
                  </a:cubicBezTo>
                  <a:lnTo>
                    <a:pt x="2332" y="18289"/>
                  </a:lnTo>
                  <a:cubicBezTo>
                    <a:pt x="2046" y="18574"/>
                    <a:pt x="2046" y="19038"/>
                    <a:pt x="2332" y="19323"/>
                  </a:cubicBezTo>
                  <a:lnTo>
                    <a:pt x="4710" y="21701"/>
                  </a:lnTo>
                  <a:cubicBezTo>
                    <a:pt x="4853" y="21845"/>
                    <a:pt x="5040" y="21916"/>
                    <a:pt x="5228" y="21916"/>
                  </a:cubicBezTo>
                  <a:cubicBezTo>
                    <a:pt x="5415" y="21916"/>
                    <a:pt x="5602" y="21845"/>
                    <a:pt x="5745" y="21701"/>
                  </a:cubicBezTo>
                  <a:lnTo>
                    <a:pt x="7128" y="20318"/>
                  </a:lnTo>
                  <a:cubicBezTo>
                    <a:pt x="7902" y="20774"/>
                    <a:pt x="8736" y="21118"/>
                    <a:pt x="9604" y="21343"/>
                  </a:cubicBezTo>
                  <a:lnTo>
                    <a:pt x="9604" y="23299"/>
                  </a:lnTo>
                  <a:cubicBezTo>
                    <a:pt x="9604" y="23705"/>
                    <a:pt x="9932" y="24031"/>
                    <a:pt x="10336" y="24031"/>
                  </a:cubicBezTo>
                  <a:lnTo>
                    <a:pt x="13699" y="24031"/>
                  </a:lnTo>
                  <a:cubicBezTo>
                    <a:pt x="14104" y="24031"/>
                    <a:pt x="14432" y="23705"/>
                    <a:pt x="14432" y="23299"/>
                  </a:cubicBezTo>
                  <a:lnTo>
                    <a:pt x="14432" y="21343"/>
                  </a:lnTo>
                  <a:cubicBezTo>
                    <a:pt x="15300" y="21118"/>
                    <a:pt x="16134" y="20773"/>
                    <a:pt x="16906" y="20318"/>
                  </a:cubicBezTo>
                  <a:lnTo>
                    <a:pt x="18290" y="21701"/>
                  </a:lnTo>
                  <a:cubicBezTo>
                    <a:pt x="18433" y="21844"/>
                    <a:pt x="18620" y="21915"/>
                    <a:pt x="18808" y="21915"/>
                  </a:cubicBezTo>
                  <a:cubicBezTo>
                    <a:pt x="18995" y="21915"/>
                    <a:pt x="19182" y="21844"/>
                    <a:pt x="19326" y="21701"/>
                  </a:cubicBezTo>
                  <a:lnTo>
                    <a:pt x="21704" y="19323"/>
                  </a:lnTo>
                  <a:cubicBezTo>
                    <a:pt x="21989" y="19037"/>
                    <a:pt x="21989" y="18574"/>
                    <a:pt x="21704" y="18287"/>
                  </a:cubicBezTo>
                  <a:lnTo>
                    <a:pt x="20320" y="16904"/>
                  </a:lnTo>
                  <a:cubicBezTo>
                    <a:pt x="20775" y="16130"/>
                    <a:pt x="21121" y="15298"/>
                    <a:pt x="21345" y="14430"/>
                  </a:cubicBezTo>
                  <a:lnTo>
                    <a:pt x="23302" y="14430"/>
                  </a:lnTo>
                  <a:cubicBezTo>
                    <a:pt x="23705" y="14430"/>
                    <a:pt x="24034" y="14101"/>
                    <a:pt x="24034" y="13696"/>
                  </a:cubicBezTo>
                  <a:lnTo>
                    <a:pt x="24034" y="10334"/>
                  </a:lnTo>
                  <a:cubicBezTo>
                    <a:pt x="24034" y="9930"/>
                    <a:pt x="23705" y="9602"/>
                    <a:pt x="23302" y="9602"/>
                  </a:cubicBezTo>
                  <a:lnTo>
                    <a:pt x="21343" y="9602"/>
                  </a:lnTo>
                  <a:cubicBezTo>
                    <a:pt x="21121" y="8734"/>
                    <a:pt x="20775" y="7900"/>
                    <a:pt x="20320" y="7128"/>
                  </a:cubicBezTo>
                  <a:lnTo>
                    <a:pt x="21704" y="5744"/>
                  </a:lnTo>
                  <a:cubicBezTo>
                    <a:pt x="21989" y="5457"/>
                    <a:pt x="21989" y="4995"/>
                    <a:pt x="21704" y="4708"/>
                  </a:cubicBezTo>
                  <a:lnTo>
                    <a:pt x="19326" y="2330"/>
                  </a:lnTo>
                  <a:cubicBezTo>
                    <a:pt x="19182" y="2187"/>
                    <a:pt x="18995" y="2115"/>
                    <a:pt x="18808" y="2115"/>
                  </a:cubicBezTo>
                  <a:cubicBezTo>
                    <a:pt x="18620" y="2115"/>
                    <a:pt x="18433" y="2187"/>
                    <a:pt x="18290" y="2330"/>
                  </a:cubicBezTo>
                  <a:lnTo>
                    <a:pt x="16906" y="3714"/>
                  </a:lnTo>
                  <a:cubicBezTo>
                    <a:pt x="16133" y="3259"/>
                    <a:pt x="15300" y="2913"/>
                    <a:pt x="14430" y="2689"/>
                  </a:cubicBezTo>
                  <a:lnTo>
                    <a:pt x="14430" y="732"/>
                  </a:lnTo>
                  <a:cubicBezTo>
                    <a:pt x="14430" y="327"/>
                    <a:pt x="14104" y="0"/>
                    <a:pt x="1369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bg1">
                  <a:lumMod val="7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3232;p56"/>
            <p:cNvSpPr/>
            <p:nvPr/>
          </p:nvSpPr>
          <p:spPr>
            <a:xfrm>
              <a:off x="4251067" y="1523035"/>
              <a:ext cx="327536" cy="325023"/>
            </a:xfrm>
            <a:custGeom>
              <a:avLst/>
              <a:gdLst/>
              <a:ahLst/>
              <a:cxnLst/>
              <a:rect l="l" t="t" r="r" b="b"/>
              <a:pathLst>
                <a:path w="25669" h="25472" extrusionOk="0">
                  <a:moveTo>
                    <a:pt x="12840" y="5002"/>
                  </a:moveTo>
                  <a:cubicBezTo>
                    <a:pt x="13949" y="5002"/>
                    <a:pt x="15075" y="5242"/>
                    <a:pt x="16144" y="5747"/>
                  </a:cubicBezTo>
                  <a:cubicBezTo>
                    <a:pt x="20003" y="7575"/>
                    <a:pt x="21651" y="12185"/>
                    <a:pt x="19822" y="16044"/>
                  </a:cubicBezTo>
                  <a:cubicBezTo>
                    <a:pt x="18501" y="18836"/>
                    <a:pt x="15726" y="20470"/>
                    <a:pt x="12830" y="20470"/>
                  </a:cubicBezTo>
                  <a:cubicBezTo>
                    <a:pt x="11721" y="20470"/>
                    <a:pt x="10595" y="20230"/>
                    <a:pt x="9525" y="19724"/>
                  </a:cubicBezTo>
                  <a:cubicBezTo>
                    <a:pt x="5666" y="17897"/>
                    <a:pt x="4018" y="13286"/>
                    <a:pt x="5845" y="9427"/>
                  </a:cubicBezTo>
                  <a:cubicBezTo>
                    <a:pt x="7167" y="6636"/>
                    <a:pt x="9944" y="5002"/>
                    <a:pt x="12840" y="5002"/>
                  </a:cubicBezTo>
                  <a:close/>
                  <a:moveTo>
                    <a:pt x="10471" y="1"/>
                  </a:moveTo>
                  <a:cubicBezTo>
                    <a:pt x="10383" y="1"/>
                    <a:pt x="10294" y="16"/>
                    <a:pt x="10208" y="47"/>
                  </a:cubicBezTo>
                  <a:lnTo>
                    <a:pt x="6824" y="1256"/>
                  </a:lnTo>
                  <a:cubicBezTo>
                    <a:pt x="6417" y="1401"/>
                    <a:pt x="6206" y="1848"/>
                    <a:pt x="6351" y="2255"/>
                  </a:cubicBezTo>
                  <a:lnTo>
                    <a:pt x="7054" y="4223"/>
                  </a:lnTo>
                  <a:cubicBezTo>
                    <a:pt x="6262" y="4761"/>
                    <a:pt x="5548" y="5408"/>
                    <a:pt x="4934" y="6145"/>
                  </a:cubicBezTo>
                  <a:lnTo>
                    <a:pt x="3045" y="5249"/>
                  </a:lnTo>
                  <a:cubicBezTo>
                    <a:pt x="2937" y="5199"/>
                    <a:pt x="2823" y="5174"/>
                    <a:pt x="2711" y="5174"/>
                  </a:cubicBezTo>
                  <a:cubicBezTo>
                    <a:pt x="2418" y="5174"/>
                    <a:pt x="2137" y="5340"/>
                    <a:pt x="2004" y="5623"/>
                  </a:cubicBezTo>
                  <a:lnTo>
                    <a:pt x="467" y="8868"/>
                  </a:lnTo>
                  <a:cubicBezTo>
                    <a:pt x="282" y="9259"/>
                    <a:pt x="449" y="9725"/>
                    <a:pt x="840" y="9909"/>
                  </a:cubicBezTo>
                  <a:lnTo>
                    <a:pt x="2729" y="10804"/>
                  </a:lnTo>
                  <a:cubicBezTo>
                    <a:pt x="2548" y="11744"/>
                    <a:pt x="2500" y="12707"/>
                    <a:pt x="2587" y="13661"/>
                  </a:cubicBezTo>
                  <a:lnTo>
                    <a:pt x="619" y="14364"/>
                  </a:lnTo>
                  <a:cubicBezTo>
                    <a:pt x="212" y="14510"/>
                    <a:pt x="1" y="14957"/>
                    <a:pt x="145" y="15363"/>
                  </a:cubicBezTo>
                  <a:lnTo>
                    <a:pt x="1354" y="18747"/>
                  </a:lnTo>
                  <a:cubicBezTo>
                    <a:pt x="1467" y="19067"/>
                    <a:pt x="1768" y="19265"/>
                    <a:pt x="2089" y="19265"/>
                  </a:cubicBezTo>
                  <a:cubicBezTo>
                    <a:pt x="2177" y="19265"/>
                    <a:pt x="2266" y="19251"/>
                    <a:pt x="2353" y="19219"/>
                  </a:cubicBezTo>
                  <a:lnTo>
                    <a:pt x="4321" y="18516"/>
                  </a:lnTo>
                  <a:cubicBezTo>
                    <a:pt x="4859" y="19309"/>
                    <a:pt x="5506" y="20023"/>
                    <a:pt x="6243" y="20637"/>
                  </a:cubicBezTo>
                  <a:lnTo>
                    <a:pt x="5347" y="22526"/>
                  </a:lnTo>
                  <a:cubicBezTo>
                    <a:pt x="5163" y="22917"/>
                    <a:pt x="5330" y="23383"/>
                    <a:pt x="5721" y="23567"/>
                  </a:cubicBezTo>
                  <a:lnTo>
                    <a:pt x="8966" y="25104"/>
                  </a:lnTo>
                  <a:cubicBezTo>
                    <a:pt x="9074" y="25155"/>
                    <a:pt x="9188" y="25179"/>
                    <a:pt x="9300" y="25179"/>
                  </a:cubicBezTo>
                  <a:cubicBezTo>
                    <a:pt x="9593" y="25179"/>
                    <a:pt x="9874" y="25014"/>
                    <a:pt x="10007" y="24731"/>
                  </a:cubicBezTo>
                  <a:lnTo>
                    <a:pt x="10902" y="22842"/>
                  </a:lnTo>
                  <a:cubicBezTo>
                    <a:pt x="11540" y="22964"/>
                    <a:pt x="12187" y="23026"/>
                    <a:pt x="12836" y="23026"/>
                  </a:cubicBezTo>
                  <a:cubicBezTo>
                    <a:pt x="13144" y="23026"/>
                    <a:pt x="13452" y="23012"/>
                    <a:pt x="13759" y="22984"/>
                  </a:cubicBezTo>
                  <a:lnTo>
                    <a:pt x="14462" y="24952"/>
                  </a:lnTo>
                  <a:cubicBezTo>
                    <a:pt x="14577" y="25272"/>
                    <a:pt x="14878" y="25471"/>
                    <a:pt x="15200" y="25471"/>
                  </a:cubicBezTo>
                  <a:cubicBezTo>
                    <a:pt x="15286" y="25471"/>
                    <a:pt x="15375" y="25457"/>
                    <a:pt x="15461" y="25426"/>
                  </a:cubicBezTo>
                  <a:lnTo>
                    <a:pt x="18845" y="24217"/>
                  </a:lnTo>
                  <a:cubicBezTo>
                    <a:pt x="19252" y="24071"/>
                    <a:pt x="19463" y="23625"/>
                    <a:pt x="19318" y="23218"/>
                  </a:cubicBezTo>
                  <a:lnTo>
                    <a:pt x="18615" y="21250"/>
                  </a:lnTo>
                  <a:cubicBezTo>
                    <a:pt x="19407" y="20712"/>
                    <a:pt x="20121" y="20065"/>
                    <a:pt x="20735" y="19328"/>
                  </a:cubicBezTo>
                  <a:lnTo>
                    <a:pt x="22624" y="20223"/>
                  </a:lnTo>
                  <a:cubicBezTo>
                    <a:pt x="22732" y="20274"/>
                    <a:pt x="22846" y="20298"/>
                    <a:pt x="22958" y="20298"/>
                  </a:cubicBezTo>
                  <a:cubicBezTo>
                    <a:pt x="23251" y="20298"/>
                    <a:pt x="23532" y="20133"/>
                    <a:pt x="23665" y="19850"/>
                  </a:cubicBezTo>
                  <a:lnTo>
                    <a:pt x="25202" y="16604"/>
                  </a:lnTo>
                  <a:cubicBezTo>
                    <a:pt x="25387" y="16214"/>
                    <a:pt x="25220" y="15748"/>
                    <a:pt x="24829" y="15564"/>
                  </a:cubicBezTo>
                  <a:lnTo>
                    <a:pt x="22940" y="14668"/>
                  </a:lnTo>
                  <a:cubicBezTo>
                    <a:pt x="23121" y="13727"/>
                    <a:pt x="23169" y="12766"/>
                    <a:pt x="23082" y="11812"/>
                  </a:cubicBezTo>
                  <a:lnTo>
                    <a:pt x="25050" y="11107"/>
                  </a:lnTo>
                  <a:cubicBezTo>
                    <a:pt x="25457" y="10963"/>
                    <a:pt x="25668" y="10515"/>
                    <a:pt x="25523" y="10108"/>
                  </a:cubicBezTo>
                  <a:lnTo>
                    <a:pt x="24315" y="6726"/>
                  </a:lnTo>
                  <a:cubicBezTo>
                    <a:pt x="24201" y="6406"/>
                    <a:pt x="23898" y="6207"/>
                    <a:pt x="23577" y="6207"/>
                  </a:cubicBezTo>
                  <a:cubicBezTo>
                    <a:pt x="23491" y="6207"/>
                    <a:pt x="23402" y="6221"/>
                    <a:pt x="23316" y="6252"/>
                  </a:cubicBezTo>
                  <a:lnTo>
                    <a:pt x="21348" y="6956"/>
                  </a:lnTo>
                  <a:cubicBezTo>
                    <a:pt x="20810" y="6162"/>
                    <a:pt x="20163" y="5450"/>
                    <a:pt x="19426" y="4836"/>
                  </a:cubicBezTo>
                  <a:lnTo>
                    <a:pt x="20320" y="2947"/>
                  </a:lnTo>
                  <a:cubicBezTo>
                    <a:pt x="20506" y="2556"/>
                    <a:pt x="20339" y="2090"/>
                    <a:pt x="19948" y="1906"/>
                  </a:cubicBezTo>
                  <a:lnTo>
                    <a:pt x="16703" y="369"/>
                  </a:lnTo>
                  <a:cubicBezTo>
                    <a:pt x="16595" y="318"/>
                    <a:pt x="16481" y="294"/>
                    <a:pt x="16369" y="294"/>
                  </a:cubicBezTo>
                  <a:cubicBezTo>
                    <a:pt x="16076" y="294"/>
                    <a:pt x="15795" y="459"/>
                    <a:pt x="15662" y="742"/>
                  </a:cubicBezTo>
                  <a:lnTo>
                    <a:pt x="14767" y="2631"/>
                  </a:lnTo>
                  <a:cubicBezTo>
                    <a:pt x="14130" y="2508"/>
                    <a:pt x="13485" y="2447"/>
                    <a:pt x="12839" y="2447"/>
                  </a:cubicBezTo>
                  <a:cubicBezTo>
                    <a:pt x="12529" y="2447"/>
                    <a:pt x="12219" y="2461"/>
                    <a:pt x="11910" y="2489"/>
                  </a:cubicBezTo>
                  <a:lnTo>
                    <a:pt x="11207" y="521"/>
                  </a:lnTo>
                  <a:cubicBezTo>
                    <a:pt x="11092" y="200"/>
                    <a:pt x="10791" y="1"/>
                    <a:pt x="10471" y="1"/>
                  </a:cubicBezTo>
                  <a:close/>
                </a:path>
              </a:pathLst>
            </a:custGeom>
            <a:noFill/>
            <a:ln w="9525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3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3233;p56"/>
            <p:cNvSpPr/>
            <p:nvPr/>
          </p:nvSpPr>
          <p:spPr>
            <a:xfrm>
              <a:off x="4277366" y="1220917"/>
              <a:ext cx="292242" cy="292217"/>
            </a:xfrm>
            <a:custGeom>
              <a:avLst/>
              <a:gdLst/>
              <a:ahLst/>
              <a:cxnLst/>
              <a:rect l="l" t="t" r="r" b="b"/>
              <a:pathLst>
                <a:path w="22903" h="22901" extrusionOk="0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FFD9A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7" name="Google Shape;13234;p56"/>
            <p:cNvGrpSpPr/>
            <p:nvPr/>
          </p:nvGrpSpPr>
          <p:grpSpPr>
            <a:xfrm>
              <a:off x="4644280" y="1290523"/>
              <a:ext cx="143716" cy="29463"/>
              <a:chOff x="4644280" y="1290523"/>
              <a:chExt cx="143716" cy="29463"/>
            </a:xfrm>
          </p:grpSpPr>
          <p:sp>
            <p:nvSpPr>
              <p:cNvPr id="87" name="Google Shape;13235;p56"/>
              <p:cNvSpPr/>
              <p:nvPr/>
            </p:nvSpPr>
            <p:spPr>
              <a:xfrm>
                <a:off x="4736292" y="1294223"/>
                <a:ext cx="51704" cy="25762"/>
              </a:xfrm>
              <a:custGeom>
                <a:avLst/>
                <a:gdLst/>
                <a:ahLst/>
                <a:cxnLst/>
                <a:rect l="l" t="t" r="r" b="b"/>
                <a:pathLst>
                  <a:path w="4052" h="2019" extrusionOk="0">
                    <a:moveTo>
                      <a:pt x="273" y="0"/>
                    </a:moveTo>
                    <a:cubicBezTo>
                      <a:pt x="158" y="0"/>
                      <a:pt x="53" y="81"/>
                      <a:pt x="29" y="199"/>
                    </a:cubicBezTo>
                    <a:cubicBezTo>
                      <a:pt x="0" y="339"/>
                      <a:pt x="87" y="475"/>
                      <a:pt x="225" y="507"/>
                    </a:cubicBezTo>
                    <a:cubicBezTo>
                      <a:pt x="1077" y="720"/>
                      <a:pt x="1895" y="1048"/>
                      <a:pt x="2655" y="1487"/>
                    </a:cubicBezTo>
                    <a:lnTo>
                      <a:pt x="2505" y="1740"/>
                    </a:lnTo>
                    <a:cubicBezTo>
                      <a:pt x="2459" y="1818"/>
                      <a:pt x="2511" y="1919"/>
                      <a:pt x="2603" y="1925"/>
                    </a:cubicBezTo>
                    <a:lnTo>
                      <a:pt x="3885" y="2018"/>
                    </a:lnTo>
                    <a:cubicBezTo>
                      <a:pt x="3889" y="2019"/>
                      <a:pt x="3892" y="2019"/>
                      <a:pt x="3896" y="2019"/>
                    </a:cubicBezTo>
                    <a:cubicBezTo>
                      <a:pt x="3991" y="2019"/>
                      <a:pt x="4052" y="1911"/>
                      <a:pt x="3999" y="1829"/>
                    </a:cubicBezTo>
                    <a:lnTo>
                      <a:pt x="3302" y="747"/>
                    </a:lnTo>
                    <a:cubicBezTo>
                      <a:pt x="3278" y="709"/>
                      <a:pt x="3238" y="690"/>
                      <a:pt x="3198" y="690"/>
                    </a:cubicBezTo>
                    <a:cubicBezTo>
                      <a:pt x="3157" y="690"/>
                      <a:pt x="3116" y="710"/>
                      <a:pt x="3093" y="750"/>
                    </a:cubicBezTo>
                    <a:lnTo>
                      <a:pt x="2917" y="1048"/>
                    </a:lnTo>
                    <a:cubicBezTo>
                      <a:pt x="2108" y="582"/>
                      <a:pt x="1237" y="231"/>
                      <a:pt x="330" y="7"/>
                    </a:cubicBezTo>
                    <a:cubicBezTo>
                      <a:pt x="311" y="3"/>
                      <a:pt x="292" y="0"/>
                      <a:pt x="273" y="0"/>
                    </a:cubicBezTo>
                    <a:close/>
                  </a:path>
                </a:pathLst>
              </a:custGeom>
              <a:solidFill>
                <a:schemeClr val="bg1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13236;p56"/>
              <p:cNvSpPr/>
              <p:nvPr/>
            </p:nvSpPr>
            <p:spPr>
              <a:xfrm>
                <a:off x="4700066" y="1290523"/>
                <a:ext cx="32206" cy="7988"/>
              </a:xfrm>
              <a:custGeom>
                <a:avLst/>
                <a:gdLst/>
                <a:ahLst/>
                <a:cxnLst/>
                <a:rect l="l" t="t" r="r" b="b"/>
                <a:pathLst>
                  <a:path w="2524" h="626" extrusionOk="0">
                    <a:moveTo>
                      <a:pt x="787" y="1"/>
                    </a:moveTo>
                    <a:cubicBezTo>
                      <a:pt x="606" y="1"/>
                      <a:pt x="423" y="7"/>
                      <a:pt x="242" y="18"/>
                    </a:cubicBezTo>
                    <a:cubicBezTo>
                      <a:pt x="104" y="31"/>
                      <a:pt x="0" y="151"/>
                      <a:pt x="10" y="291"/>
                    </a:cubicBezTo>
                    <a:cubicBezTo>
                      <a:pt x="21" y="425"/>
                      <a:pt x="131" y="526"/>
                      <a:pt x="264" y="526"/>
                    </a:cubicBezTo>
                    <a:cubicBezTo>
                      <a:pt x="269" y="526"/>
                      <a:pt x="274" y="526"/>
                      <a:pt x="279" y="526"/>
                    </a:cubicBezTo>
                    <a:cubicBezTo>
                      <a:pt x="447" y="516"/>
                      <a:pt x="617" y="510"/>
                      <a:pt x="787" y="510"/>
                    </a:cubicBezTo>
                    <a:cubicBezTo>
                      <a:pt x="1261" y="512"/>
                      <a:pt x="1735" y="548"/>
                      <a:pt x="2204" y="622"/>
                    </a:cubicBezTo>
                    <a:cubicBezTo>
                      <a:pt x="2218" y="624"/>
                      <a:pt x="2232" y="626"/>
                      <a:pt x="2246" y="626"/>
                    </a:cubicBezTo>
                    <a:cubicBezTo>
                      <a:pt x="2364" y="626"/>
                      <a:pt x="2469" y="542"/>
                      <a:pt x="2495" y="422"/>
                    </a:cubicBezTo>
                    <a:cubicBezTo>
                      <a:pt x="2524" y="281"/>
                      <a:pt x="2430" y="145"/>
                      <a:pt x="2289" y="121"/>
                    </a:cubicBezTo>
                    <a:cubicBezTo>
                      <a:pt x="1792" y="41"/>
                      <a:pt x="1289" y="1"/>
                      <a:pt x="787" y="1"/>
                    </a:cubicBezTo>
                    <a:close/>
                  </a:path>
                </a:pathLst>
              </a:custGeom>
              <a:solidFill>
                <a:schemeClr val="bg1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13237;p56"/>
              <p:cNvSpPr/>
              <p:nvPr/>
            </p:nvSpPr>
            <p:spPr>
              <a:xfrm>
                <a:off x="4644280" y="1300641"/>
                <a:ext cx="20225" cy="13283"/>
              </a:xfrm>
              <a:custGeom>
                <a:avLst/>
                <a:gdLst/>
                <a:ahLst/>
                <a:cxnLst/>
                <a:rect l="l" t="t" r="r" b="b"/>
                <a:pathLst>
                  <a:path w="1585" h="1041" extrusionOk="0">
                    <a:moveTo>
                      <a:pt x="1331" y="0"/>
                    </a:moveTo>
                    <a:cubicBezTo>
                      <a:pt x="1304" y="0"/>
                      <a:pt x="1277" y="6"/>
                      <a:pt x="1251" y="16"/>
                    </a:cubicBezTo>
                    <a:cubicBezTo>
                      <a:pt x="880" y="175"/>
                      <a:pt x="518" y="356"/>
                      <a:pt x="170" y="558"/>
                    </a:cubicBezTo>
                    <a:cubicBezTo>
                      <a:pt x="60" y="622"/>
                      <a:pt x="1" y="758"/>
                      <a:pt x="47" y="876"/>
                    </a:cubicBezTo>
                    <a:cubicBezTo>
                      <a:pt x="87" y="979"/>
                      <a:pt x="185" y="1040"/>
                      <a:pt x="287" y="1040"/>
                    </a:cubicBezTo>
                    <a:cubicBezTo>
                      <a:pt x="330" y="1040"/>
                      <a:pt x="373" y="1029"/>
                      <a:pt x="414" y="1006"/>
                    </a:cubicBezTo>
                    <a:cubicBezTo>
                      <a:pt x="729" y="822"/>
                      <a:pt x="1056" y="657"/>
                      <a:pt x="1391" y="513"/>
                    </a:cubicBezTo>
                    <a:cubicBezTo>
                      <a:pt x="1520" y="457"/>
                      <a:pt x="1584" y="311"/>
                      <a:pt x="1540" y="178"/>
                    </a:cubicBezTo>
                    <a:lnTo>
                      <a:pt x="1527" y="141"/>
                    </a:lnTo>
                    <a:cubicBezTo>
                      <a:pt x="1497" y="55"/>
                      <a:pt x="1417" y="0"/>
                      <a:pt x="1331" y="0"/>
                    </a:cubicBezTo>
                    <a:close/>
                  </a:path>
                </a:pathLst>
              </a:custGeom>
              <a:solidFill>
                <a:schemeClr val="bg1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13238;p56"/>
              <p:cNvSpPr/>
              <p:nvPr/>
            </p:nvSpPr>
            <p:spPr>
              <a:xfrm>
                <a:off x="4667822" y="1291888"/>
                <a:ext cx="27779" cy="11433"/>
              </a:xfrm>
              <a:custGeom>
                <a:avLst/>
                <a:gdLst/>
                <a:ahLst/>
                <a:cxnLst/>
                <a:rect l="l" t="t" r="r" b="b"/>
                <a:pathLst>
                  <a:path w="2177" h="896" extrusionOk="0">
                    <a:moveTo>
                      <a:pt x="1906" y="0"/>
                    </a:moveTo>
                    <a:cubicBezTo>
                      <a:pt x="1894" y="0"/>
                      <a:pt x="1883" y="1"/>
                      <a:pt x="1871" y="3"/>
                    </a:cubicBezTo>
                    <a:lnTo>
                      <a:pt x="1871" y="4"/>
                    </a:lnTo>
                    <a:cubicBezTo>
                      <a:pt x="1306" y="88"/>
                      <a:pt x="748" y="220"/>
                      <a:pt x="205" y="400"/>
                    </a:cubicBezTo>
                    <a:cubicBezTo>
                      <a:pt x="71" y="446"/>
                      <a:pt x="0" y="592"/>
                      <a:pt x="47" y="725"/>
                    </a:cubicBezTo>
                    <a:cubicBezTo>
                      <a:pt x="84" y="830"/>
                      <a:pt x="182" y="896"/>
                      <a:pt x="288" y="896"/>
                    </a:cubicBezTo>
                    <a:cubicBezTo>
                      <a:pt x="315" y="896"/>
                      <a:pt x="343" y="891"/>
                      <a:pt x="370" y="882"/>
                    </a:cubicBezTo>
                    <a:cubicBezTo>
                      <a:pt x="881" y="714"/>
                      <a:pt x="1406" y="587"/>
                      <a:pt x="1940" y="509"/>
                    </a:cubicBezTo>
                    <a:cubicBezTo>
                      <a:pt x="2079" y="490"/>
                      <a:pt x="2177" y="360"/>
                      <a:pt x="2157" y="220"/>
                    </a:cubicBezTo>
                    <a:cubicBezTo>
                      <a:pt x="2140" y="93"/>
                      <a:pt x="2031" y="0"/>
                      <a:pt x="1906" y="0"/>
                    </a:cubicBezTo>
                    <a:close/>
                  </a:path>
                </a:pathLst>
              </a:custGeom>
              <a:solidFill>
                <a:schemeClr val="bg1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8" name="Google Shape;13239;p56"/>
            <p:cNvGrpSpPr/>
            <p:nvPr/>
          </p:nvGrpSpPr>
          <p:grpSpPr>
            <a:xfrm>
              <a:off x="4356567" y="1191441"/>
              <a:ext cx="143690" cy="29488"/>
              <a:chOff x="4356567" y="1191441"/>
              <a:chExt cx="143690" cy="29488"/>
            </a:xfrm>
          </p:grpSpPr>
          <p:sp>
            <p:nvSpPr>
              <p:cNvPr id="83" name="Google Shape;13240;p56"/>
              <p:cNvSpPr/>
              <p:nvPr/>
            </p:nvSpPr>
            <p:spPr>
              <a:xfrm>
                <a:off x="4448554" y="1195154"/>
                <a:ext cx="51704" cy="25775"/>
              </a:xfrm>
              <a:custGeom>
                <a:avLst/>
                <a:gdLst/>
                <a:ahLst/>
                <a:cxnLst/>
                <a:rect l="l" t="t" r="r" b="b"/>
                <a:pathLst>
                  <a:path w="4052" h="2020" extrusionOk="0">
                    <a:moveTo>
                      <a:pt x="272" y="1"/>
                    </a:moveTo>
                    <a:cubicBezTo>
                      <a:pt x="157" y="1"/>
                      <a:pt x="54" y="82"/>
                      <a:pt x="29" y="200"/>
                    </a:cubicBezTo>
                    <a:cubicBezTo>
                      <a:pt x="0" y="338"/>
                      <a:pt x="87" y="474"/>
                      <a:pt x="225" y="507"/>
                    </a:cubicBezTo>
                    <a:cubicBezTo>
                      <a:pt x="1077" y="719"/>
                      <a:pt x="1895" y="1049"/>
                      <a:pt x="2657" y="1486"/>
                    </a:cubicBezTo>
                    <a:lnTo>
                      <a:pt x="2505" y="1740"/>
                    </a:lnTo>
                    <a:cubicBezTo>
                      <a:pt x="2459" y="1819"/>
                      <a:pt x="2511" y="1918"/>
                      <a:pt x="2603" y="1926"/>
                    </a:cubicBezTo>
                    <a:lnTo>
                      <a:pt x="3887" y="2019"/>
                    </a:lnTo>
                    <a:cubicBezTo>
                      <a:pt x="3890" y="2019"/>
                      <a:pt x="3893" y="2019"/>
                      <a:pt x="3895" y="2019"/>
                    </a:cubicBezTo>
                    <a:cubicBezTo>
                      <a:pt x="3991" y="2019"/>
                      <a:pt x="4052" y="1913"/>
                      <a:pt x="3999" y="1830"/>
                    </a:cubicBezTo>
                    <a:lnTo>
                      <a:pt x="3302" y="746"/>
                    </a:lnTo>
                    <a:cubicBezTo>
                      <a:pt x="3278" y="709"/>
                      <a:pt x="3239" y="690"/>
                      <a:pt x="3200" y="690"/>
                    </a:cubicBezTo>
                    <a:cubicBezTo>
                      <a:pt x="3159" y="690"/>
                      <a:pt x="3118" y="711"/>
                      <a:pt x="3094" y="751"/>
                    </a:cubicBezTo>
                    <a:lnTo>
                      <a:pt x="2917" y="1047"/>
                    </a:lnTo>
                    <a:cubicBezTo>
                      <a:pt x="2108" y="581"/>
                      <a:pt x="1237" y="230"/>
                      <a:pt x="330" y="8"/>
                    </a:cubicBezTo>
                    <a:cubicBezTo>
                      <a:pt x="311" y="3"/>
                      <a:pt x="291" y="1"/>
                      <a:pt x="272" y="1"/>
                    </a:cubicBezTo>
                    <a:close/>
                  </a:path>
                </a:pathLst>
              </a:custGeom>
              <a:solidFill>
                <a:schemeClr val="bg1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13241;p56"/>
              <p:cNvSpPr/>
              <p:nvPr/>
            </p:nvSpPr>
            <p:spPr>
              <a:xfrm>
                <a:off x="4412341" y="1191441"/>
                <a:ext cx="32206" cy="8013"/>
              </a:xfrm>
              <a:custGeom>
                <a:avLst/>
                <a:gdLst/>
                <a:ahLst/>
                <a:cxnLst/>
                <a:rect l="l" t="t" r="r" b="b"/>
                <a:pathLst>
                  <a:path w="2524" h="628" extrusionOk="0">
                    <a:moveTo>
                      <a:pt x="787" y="1"/>
                    </a:moveTo>
                    <a:cubicBezTo>
                      <a:pt x="605" y="1"/>
                      <a:pt x="424" y="7"/>
                      <a:pt x="241" y="19"/>
                    </a:cubicBezTo>
                    <a:cubicBezTo>
                      <a:pt x="103" y="31"/>
                      <a:pt x="1" y="153"/>
                      <a:pt x="11" y="291"/>
                    </a:cubicBezTo>
                    <a:cubicBezTo>
                      <a:pt x="20" y="425"/>
                      <a:pt x="132" y="528"/>
                      <a:pt x="263" y="528"/>
                    </a:cubicBezTo>
                    <a:cubicBezTo>
                      <a:pt x="268" y="528"/>
                      <a:pt x="273" y="528"/>
                      <a:pt x="278" y="528"/>
                    </a:cubicBezTo>
                    <a:cubicBezTo>
                      <a:pt x="448" y="518"/>
                      <a:pt x="617" y="512"/>
                      <a:pt x="787" y="512"/>
                    </a:cubicBezTo>
                    <a:cubicBezTo>
                      <a:pt x="1261" y="512"/>
                      <a:pt x="1734" y="550"/>
                      <a:pt x="2203" y="624"/>
                    </a:cubicBezTo>
                    <a:cubicBezTo>
                      <a:pt x="2217" y="626"/>
                      <a:pt x="2231" y="627"/>
                      <a:pt x="2245" y="627"/>
                    </a:cubicBezTo>
                    <a:cubicBezTo>
                      <a:pt x="2363" y="627"/>
                      <a:pt x="2470" y="544"/>
                      <a:pt x="2494" y="424"/>
                    </a:cubicBezTo>
                    <a:cubicBezTo>
                      <a:pt x="2523" y="283"/>
                      <a:pt x="2430" y="145"/>
                      <a:pt x="2288" y="121"/>
                    </a:cubicBezTo>
                    <a:cubicBezTo>
                      <a:pt x="1791" y="43"/>
                      <a:pt x="1288" y="3"/>
                      <a:pt x="787" y="1"/>
                    </a:cubicBezTo>
                    <a:close/>
                  </a:path>
                </a:pathLst>
              </a:custGeom>
              <a:solidFill>
                <a:schemeClr val="bg1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13242;p56"/>
              <p:cNvSpPr/>
              <p:nvPr/>
            </p:nvSpPr>
            <p:spPr>
              <a:xfrm>
                <a:off x="4356567" y="1201573"/>
                <a:ext cx="20212" cy="13270"/>
              </a:xfrm>
              <a:custGeom>
                <a:avLst/>
                <a:gdLst/>
                <a:ahLst/>
                <a:cxnLst/>
                <a:rect l="l" t="t" r="r" b="b"/>
                <a:pathLst>
                  <a:path w="1584" h="1040" extrusionOk="0">
                    <a:moveTo>
                      <a:pt x="1330" y="1"/>
                    </a:moveTo>
                    <a:cubicBezTo>
                      <a:pt x="1303" y="1"/>
                      <a:pt x="1276" y="6"/>
                      <a:pt x="1249" y="17"/>
                    </a:cubicBezTo>
                    <a:cubicBezTo>
                      <a:pt x="878" y="174"/>
                      <a:pt x="518" y="355"/>
                      <a:pt x="168" y="557"/>
                    </a:cubicBezTo>
                    <a:cubicBezTo>
                      <a:pt x="58" y="621"/>
                      <a:pt x="0" y="757"/>
                      <a:pt x="47" y="876"/>
                    </a:cubicBezTo>
                    <a:cubicBezTo>
                      <a:pt x="86" y="979"/>
                      <a:pt x="183" y="1040"/>
                      <a:pt x="284" y="1040"/>
                    </a:cubicBezTo>
                    <a:cubicBezTo>
                      <a:pt x="327" y="1040"/>
                      <a:pt x="371" y="1029"/>
                      <a:pt x="412" y="1005"/>
                    </a:cubicBezTo>
                    <a:cubicBezTo>
                      <a:pt x="727" y="823"/>
                      <a:pt x="1054" y="658"/>
                      <a:pt x="1389" y="512"/>
                    </a:cubicBezTo>
                    <a:cubicBezTo>
                      <a:pt x="1518" y="458"/>
                      <a:pt x="1584" y="312"/>
                      <a:pt x="1538" y="177"/>
                    </a:cubicBezTo>
                    <a:lnTo>
                      <a:pt x="1525" y="141"/>
                    </a:lnTo>
                    <a:cubicBezTo>
                      <a:pt x="1496" y="54"/>
                      <a:pt x="1415" y="1"/>
                      <a:pt x="1330" y="1"/>
                    </a:cubicBezTo>
                    <a:close/>
                  </a:path>
                </a:pathLst>
              </a:custGeom>
              <a:solidFill>
                <a:schemeClr val="bg1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13243;p56"/>
              <p:cNvSpPr/>
              <p:nvPr/>
            </p:nvSpPr>
            <p:spPr>
              <a:xfrm>
                <a:off x="4380084" y="1192832"/>
                <a:ext cx="27779" cy="11433"/>
              </a:xfrm>
              <a:custGeom>
                <a:avLst/>
                <a:gdLst/>
                <a:ahLst/>
                <a:cxnLst/>
                <a:rect l="l" t="t" r="r" b="b"/>
                <a:pathLst>
                  <a:path w="2177" h="896" extrusionOk="0">
                    <a:moveTo>
                      <a:pt x="1906" y="0"/>
                    </a:moveTo>
                    <a:cubicBezTo>
                      <a:pt x="1894" y="0"/>
                      <a:pt x="1883" y="1"/>
                      <a:pt x="1871" y="2"/>
                    </a:cubicBezTo>
                    <a:cubicBezTo>
                      <a:pt x="1306" y="87"/>
                      <a:pt x="748" y="220"/>
                      <a:pt x="205" y="400"/>
                    </a:cubicBezTo>
                    <a:cubicBezTo>
                      <a:pt x="71" y="444"/>
                      <a:pt x="0" y="590"/>
                      <a:pt x="47" y="725"/>
                    </a:cubicBezTo>
                    <a:cubicBezTo>
                      <a:pt x="84" y="829"/>
                      <a:pt x="183" y="895"/>
                      <a:pt x="288" y="895"/>
                    </a:cubicBezTo>
                    <a:cubicBezTo>
                      <a:pt x="316" y="895"/>
                      <a:pt x="343" y="891"/>
                      <a:pt x="370" y="882"/>
                    </a:cubicBezTo>
                    <a:cubicBezTo>
                      <a:pt x="883" y="712"/>
                      <a:pt x="1408" y="587"/>
                      <a:pt x="1941" y="507"/>
                    </a:cubicBezTo>
                    <a:cubicBezTo>
                      <a:pt x="2081" y="488"/>
                      <a:pt x="2177" y="360"/>
                      <a:pt x="2157" y="220"/>
                    </a:cubicBezTo>
                    <a:cubicBezTo>
                      <a:pt x="2140" y="93"/>
                      <a:pt x="2031" y="0"/>
                      <a:pt x="1906" y="0"/>
                    </a:cubicBezTo>
                    <a:close/>
                  </a:path>
                </a:pathLst>
              </a:custGeom>
              <a:solidFill>
                <a:schemeClr val="bg1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9" name="Google Shape;13244;p56"/>
            <p:cNvGrpSpPr/>
            <p:nvPr/>
          </p:nvGrpSpPr>
          <p:grpSpPr>
            <a:xfrm>
              <a:off x="4339009" y="1863727"/>
              <a:ext cx="143703" cy="29476"/>
              <a:chOff x="4339009" y="1863727"/>
              <a:chExt cx="143703" cy="29476"/>
            </a:xfrm>
          </p:grpSpPr>
          <p:sp>
            <p:nvSpPr>
              <p:cNvPr id="79" name="Google Shape;13245;p56"/>
              <p:cNvSpPr/>
              <p:nvPr/>
            </p:nvSpPr>
            <p:spPr>
              <a:xfrm>
                <a:off x="4339009" y="1863727"/>
                <a:ext cx="51691" cy="25762"/>
              </a:xfrm>
              <a:custGeom>
                <a:avLst/>
                <a:gdLst/>
                <a:ahLst/>
                <a:cxnLst/>
                <a:rect l="l" t="t" r="r" b="b"/>
                <a:pathLst>
                  <a:path w="4051" h="2019" extrusionOk="0">
                    <a:moveTo>
                      <a:pt x="157" y="1"/>
                    </a:moveTo>
                    <a:cubicBezTo>
                      <a:pt x="61" y="1"/>
                      <a:pt x="1" y="107"/>
                      <a:pt x="54" y="190"/>
                    </a:cubicBezTo>
                    <a:lnTo>
                      <a:pt x="750" y="1274"/>
                    </a:lnTo>
                    <a:cubicBezTo>
                      <a:pt x="774" y="1311"/>
                      <a:pt x="813" y="1330"/>
                      <a:pt x="852" y="1330"/>
                    </a:cubicBezTo>
                    <a:cubicBezTo>
                      <a:pt x="893" y="1330"/>
                      <a:pt x="935" y="1309"/>
                      <a:pt x="958" y="1269"/>
                    </a:cubicBezTo>
                    <a:lnTo>
                      <a:pt x="1136" y="973"/>
                    </a:lnTo>
                    <a:cubicBezTo>
                      <a:pt x="1945" y="1439"/>
                      <a:pt x="2816" y="1788"/>
                      <a:pt x="3722" y="2012"/>
                    </a:cubicBezTo>
                    <a:cubicBezTo>
                      <a:pt x="3741" y="2017"/>
                      <a:pt x="3761" y="2019"/>
                      <a:pt x="3779" y="2019"/>
                    </a:cubicBezTo>
                    <a:cubicBezTo>
                      <a:pt x="3895" y="2019"/>
                      <a:pt x="3999" y="1938"/>
                      <a:pt x="4023" y="1820"/>
                    </a:cubicBezTo>
                    <a:cubicBezTo>
                      <a:pt x="4051" y="1682"/>
                      <a:pt x="3964" y="1546"/>
                      <a:pt x="3828" y="1512"/>
                    </a:cubicBezTo>
                    <a:cubicBezTo>
                      <a:pt x="2976" y="1301"/>
                      <a:pt x="2158" y="971"/>
                      <a:pt x="1396" y="534"/>
                    </a:cubicBezTo>
                    <a:lnTo>
                      <a:pt x="1548" y="279"/>
                    </a:lnTo>
                    <a:cubicBezTo>
                      <a:pt x="1594" y="201"/>
                      <a:pt x="1541" y="100"/>
                      <a:pt x="1450" y="94"/>
                    </a:cubicBezTo>
                    <a:lnTo>
                      <a:pt x="166" y="1"/>
                    </a:lnTo>
                    <a:cubicBezTo>
                      <a:pt x="163" y="1"/>
                      <a:pt x="160" y="1"/>
                      <a:pt x="157" y="1"/>
                    </a:cubicBezTo>
                    <a:close/>
                  </a:path>
                </a:pathLst>
              </a:custGeom>
              <a:solidFill>
                <a:schemeClr val="bg1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13246;p56"/>
              <p:cNvSpPr/>
              <p:nvPr/>
            </p:nvSpPr>
            <p:spPr>
              <a:xfrm>
                <a:off x="4394732" y="1885202"/>
                <a:ext cx="32193" cy="8001"/>
              </a:xfrm>
              <a:custGeom>
                <a:avLst/>
                <a:gdLst/>
                <a:ahLst/>
                <a:cxnLst/>
                <a:rect l="l" t="t" r="r" b="b"/>
                <a:pathLst>
                  <a:path w="2523" h="627" extrusionOk="0">
                    <a:moveTo>
                      <a:pt x="279" y="1"/>
                    </a:moveTo>
                    <a:cubicBezTo>
                      <a:pt x="160" y="1"/>
                      <a:pt x="54" y="84"/>
                      <a:pt x="29" y="204"/>
                    </a:cubicBezTo>
                    <a:cubicBezTo>
                      <a:pt x="1" y="345"/>
                      <a:pt x="93" y="483"/>
                      <a:pt x="236" y="507"/>
                    </a:cubicBezTo>
                    <a:cubicBezTo>
                      <a:pt x="732" y="585"/>
                      <a:pt x="1235" y="625"/>
                      <a:pt x="1738" y="627"/>
                    </a:cubicBezTo>
                    <a:cubicBezTo>
                      <a:pt x="1919" y="627"/>
                      <a:pt x="2102" y="621"/>
                      <a:pt x="2282" y="609"/>
                    </a:cubicBezTo>
                    <a:cubicBezTo>
                      <a:pt x="2420" y="596"/>
                      <a:pt x="2523" y="475"/>
                      <a:pt x="2513" y="337"/>
                    </a:cubicBezTo>
                    <a:cubicBezTo>
                      <a:pt x="2504" y="203"/>
                      <a:pt x="2392" y="100"/>
                      <a:pt x="2260" y="100"/>
                    </a:cubicBezTo>
                    <a:cubicBezTo>
                      <a:pt x="2255" y="100"/>
                      <a:pt x="2251" y="100"/>
                      <a:pt x="2246" y="100"/>
                    </a:cubicBezTo>
                    <a:cubicBezTo>
                      <a:pt x="2076" y="110"/>
                      <a:pt x="1908" y="116"/>
                      <a:pt x="1738" y="116"/>
                    </a:cubicBezTo>
                    <a:cubicBezTo>
                      <a:pt x="1262" y="116"/>
                      <a:pt x="790" y="78"/>
                      <a:pt x="321" y="4"/>
                    </a:cubicBezTo>
                    <a:cubicBezTo>
                      <a:pt x="307" y="2"/>
                      <a:pt x="293" y="1"/>
                      <a:pt x="279" y="1"/>
                    </a:cubicBezTo>
                    <a:close/>
                  </a:path>
                </a:pathLst>
              </a:custGeom>
              <a:solidFill>
                <a:schemeClr val="bg1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13247;p56"/>
              <p:cNvSpPr/>
              <p:nvPr/>
            </p:nvSpPr>
            <p:spPr>
              <a:xfrm>
                <a:off x="4462488" y="1869814"/>
                <a:ext cx="20225" cy="13258"/>
              </a:xfrm>
              <a:custGeom>
                <a:avLst/>
                <a:gdLst/>
                <a:ahLst/>
                <a:cxnLst/>
                <a:rect l="l" t="t" r="r" b="b"/>
                <a:pathLst>
                  <a:path w="1585" h="1039" extrusionOk="0">
                    <a:moveTo>
                      <a:pt x="1300" y="0"/>
                    </a:moveTo>
                    <a:cubicBezTo>
                      <a:pt x="1257" y="0"/>
                      <a:pt x="1213" y="11"/>
                      <a:pt x="1173" y="35"/>
                    </a:cubicBezTo>
                    <a:cubicBezTo>
                      <a:pt x="857" y="217"/>
                      <a:pt x="531" y="382"/>
                      <a:pt x="196" y="528"/>
                    </a:cubicBezTo>
                    <a:cubicBezTo>
                      <a:pt x="66" y="582"/>
                      <a:pt x="1" y="728"/>
                      <a:pt x="47" y="863"/>
                    </a:cubicBezTo>
                    <a:lnTo>
                      <a:pt x="60" y="899"/>
                    </a:lnTo>
                    <a:cubicBezTo>
                      <a:pt x="89" y="986"/>
                      <a:pt x="169" y="1039"/>
                      <a:pt x="255" y="1039"/>
                    </a:cubicBezTo>
                    <a:cubicBezTo>
                      <a:pt x="282" y="1039"/>
                      <a:pt x="309" y="1034"/>
                      <a:pt x="335" y="1023"/>
                    </a:cubicBezTo>
                    <a:cubicBezTo>
                      <a:pt x="707" y="866"/>
                      <a:pt x="1067" y="685"/>
                      <a:pt x="1416" y="483"/>
                    </a:cubicBezTo>
                    <a:cubicBezTo>
                      <a:pt x="1527" y="419"/>
                      <a:pt x="1584" y="283"/>
                      <a:pt x="1538" y="164"/>
                    </a:cubicBezTo>
                    <a:cubicBezTo>
                      <a:pt x="1499" y="61"/>
                      <a:pt x="1401" y="0"/>
                      <a:pt x="1300" y="0"/>
                    </a:cubicBezTo>
                    <a:close/>
                  </a:path>
                </a:pathLst>
              </a:custGeom>
              <a:solidFill>
                <a:schemeClr val="bg1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13248;p56"/>
              <p:cNvSpPr/>
              <p:nvPr/>
            </p:nvSpPr>
            <p:spPr>
              <a:xfrm>
                <a:off x="4431392" y="1880392"/>
                <a:ext cx="27804" cy="11433"/>
              </a:xfrm>
              <a:custGeom>
                <a:avLst/>
                <a:gdLst/>
                <a:ahLst/>
                <a:cxnLst/>
                <a:rect l="l" t="t" r="r" b="b"/>
                <a:pathLst>
                  <a:path w="2179" h="896" extrusionOk="0">
                    <a:moveTo>
                      <a:pt x="1890" y="1"/>
                    </a:moveTo>
                    <a:cubicBezTo>
                      <a:pt x="1863" y="1"/>
                      <a:pt x="1835" y="5"/>
                      <a:pt x="1808" y="14"/>
                    </a:cubicBezTo>
                    <a:cubicBezTo>
                      <a:pt x="1296" y="184"/>
                      <a:pt x="771" y="309"/>
                      <a:pt x="237" y="389"/>
                    </a:cubicBezTo>
                    <a:cubicBezTo>
                      <a:pt x="98" y="408"/>
                      <a:pt x="0" y="536"/>
                      <a:pt x="20" y="676"/>
                    </a:cubicBezTo>
                    <a:cubicBezTo>
                      <a:pt x="37" y="803"/>
                      <a:pt x="147" y="896"/>
                      <a:pt x="273" y="896"/>
                    </a:cubicBezTo>
                    <a:cubicBezTo>
                      <a:pt x="284" y="896"/>
                      <a:pt x="296" y="895"/>
                      <a:pt x="308" y="893"/>
                    </a:cubicBezTo>
                    <a:cubicBezTo>
                      <a:pt x="873" y="809"/>
                      <a:pt x="1430" y="676"/>
                      <a:pt x="1973" y="496"/>
                    </a:cubicBezTo>
                    <a:cubicBezTo>
                      <a:pt x="2106" y="451"/>
                      <a:pt x="2178" y="306"/>
                      <a:pt x="2132" y="171"/>
                    </a:cubicBezTo>
                    <a:cubicBezTo>
                      <a:pt x="2095" y="67"/>
                      <a:pt x="1996" y="1"/>
                      <a:pt x="1890" y="1"/>
                    </a:cubicBezTo>
                    <a:close/>
                  </a:path>
                </a:pathLst>
              </a:custGeom>
              <a:solidFill>
                <a:schemeClr val="bg1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0" name="Google Shape;13249;p56"/>
            <p:cNvGrpSpPr/>
            <p:nvPr/>
          </p:nvGrpSpPr>
          <p:grpSpPr>
            <a:xfrm>
              <a:off x="4206459" y="1607315"/>
              <a:ext cx="29539" cy="142899"/>
              <a:chOff x="4206459" y="1607315"/>
              <a:chExt cx="29539" cy="142899"/>
            </a:xfrm>
          </p:grpSpPr>
          <p:sp>
            <p:nvSpPr>
              <p:cNvPr id="75" name="Google Shape;13250;p56"/>
              <p:cNvSpPr/>
              <p:nvPr/>
            </p:nvSpPr>
            <p:spPr>
              <a:xfrm>
                <a:off x="4209840" y="1607315"/>
                <a:ext cx="26158" cy="50989"/>
              </a:xfrm>
              <a:custGeom>
                <a:avLst/>
                <a:gdLst/>
                <a:ahLst/>
                <a:cxnLst/>
                <a:rect l="l" t="t" r="r" b="b"/>
                <a:pathLst>
                  <a:path w="2050" h="3996" extrusionOk="0">
                    <a:moveTo>
                      <a:pt x="1920" y="0"/>
                    </a:moveTo>
                    <a:cubicBezTo>
                      <a:pt x="1898" y="0"/>
                      <a:pt x="1876" y="6"/>
                      <a:pt x="1854" y="20"/>
                    </a:cubicBezTo>
                    <a:lnTo>
                      <a:pt x="772" y="717"/>
                    </a:lnTo>
                    <a:cubicBezTo>
                      <a:pt x="695" y="766"/>
                      <a:pt x="697" y="878"/>
                      <a:pt x="775" y="926"/>
                    </a:cubicBezTo>
                    <a:lnTo>
                      <a:pt x="1073" y="1102"/>
                    </a:lnTo>
                    <a:cubicBezTo>
                      <a:pt x="607" y="1911"/>
                      <a:pt x="256" y="2782"/>
                      <a:pt x="32" y="3689"/>
                    </a:cubicBezTo>
                    <a:cubicBezTo>
                      <a:pt x="0" y="3825"/>
                      <a:pt x="87" y="3962"/>
                      <a:pt x="224" y="3990"/>
                    </a:cubicBezTo>
                    <a:cubicBezTo>
                      <a:pt x="242" y="3993"/>
                      <a:pt x="260" y="3995"/>
                      <a:pt x="278" y="3995"/>
                    </a:cubicBezTo>
                    <a:cubicBezTo>
                      <a:pt x="397" y="3995"/>
                      <a:pt x="502" y="3914"/>
                      <a:pt x="532" y="3794"/>
                    </a:cubicBezTo>
                    <a:cubicBezTo>
                      <a:pt x="743" y="2942"/>
                      <a:pt x="1073" y="2124"/>
                      <a:pt x="1512" y="1363"/>
                    </a:cubicBezTo>
                    <a:lnTo>
                      <a:pt x="1765" y="1514"/>
                    </a:lnTo>
                    <a:cubicBezTo>
                      <a:pt x="1785" y="1526"/>
                      <a:pt x="1806" y="1531"/>
                      <a:pt x="1827" y="1531"/>
                    </a:cubicBezTo>
                    <a:cubicBezTo>
                      <a:pt x="1888" y="1531"/>
                      <a:pt x="1946" y="1484"/>
                      <a:pt x="1951" y="1416"/>
                    </a:cubicBezTo>
                    <a:lnTo>
                      <a:pt x="2043" y="134"/>
                    </a:lnTo>
                    <a:cubicBezTo>
                      <a:pt x="2049" y="57"/>
                      <a:pt x="1988" y="0"/>
                      <a:pt x="1920" y="0"/>
                    </a:cubicBezTo>
                    <a:close/>
                  </a:path>
                </a:pathLst>
              </a:custGeom>
              <a:solidFill>
                <a:schemeClr val="bg1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13251;p56"/>
              <p:cNvSpPr/>
              <p:nvPr/>
            </p:nvSpPr>
            <p:spPr>
              <a:xfrm>
                <a:off x="4206459" y="1662910"/>
                <a:ext cx="8230" cy="31785"/>
              </a:xfrm>
              <a:custGeom>
                <a:avLst/>
                <a:gdLst/>
                <a:ahLst/>
                <a:cxnLst/>
                <a:rect l="l" t="t" r="r" b="b"/>
                <a:pathLst>
                  <a:path w="645" h="2491" extrusionOk="0">
                    <a:moveTo>
                      <a:pt x="371" y="1"/>
                    </a:moveTo>
                    <a:cubicBezTo>
                      <a:pt x="249" y="1"/>
                      <a:pt x="141" y="89"/>
                      <a:pt x="121" y="212"/>
                    </a:cubicBezTo>
                    <a:cubicBezTo>
                      <a:pt x="41" y="709"/>
                      <a:pt x="1" y="1212"/>
                      <a:pt x="1" y="1714"/>
                    </a:cubicBezTo>
                    <a:cubicBezTo>
                      <a:pt x="1" y="1895"/>
                      <a:pt x="7" y="2078"/>
                      <a:pt x="19" y="2259"/>
                    </a:cubicBezTo>
                    <a:cubicBezTo>
                      <a:pt x="31" y="2390"/>
                      <a:pt x="140" y="2490"/>
                      <a:pt x="270" y="2490"/>
                    </a:cubicBezTo>
                    <a:cubicBezTo>
                      <a:pt x="277" y="2490"/>
                      <a:pt x="284" y="2490"/>
                      <a:pt x="291" y="2489"/>
                    </a:cubicBezTo>
                    <a:cubicBezTo>
                      <a:pt x="428" y="2480"/>
                      <a:pt x="534" y="2361"/>
                      <a:pt x="526" y="2222"/>
                    </a:cubicBezTo>
                    <a:cubicBezTo>
                      <a:pt x="517" y="2054"/>
                      <a:pt x="510" y="1884"/>
                      <a:pt x="510" y="1714"/>
                    </a:cubicBezTo>
                    <a:cubicBezTo>
                      <a:pt x="512" y="1240"/>
                      <a:pt x="549" y="766"/>
                      <a:pt x="622" y="297"/>
                    </a:cubicBezTo>
                    <a:cubicBezTo>
                      <a:pt x="645" y="163"/>
                      <a:pt x="557" y="35"/>
                      <a:pt x="422" y="6"/>
                    </a:cubicBezTo>
                    <a:cubicBezTo>
                      <a:pt x="405" y="2"/>
                      <a:pt x="388" y="1"/>
                      <a:pt x="371" y="1"/>
                    </a:cubicBezTo>
                    <a:close/>
                  </a:path>
                </a:pathLst>
              </a:custGeom>
              <a:solidFill>
                <a:schemeClr val="bg1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13252;p56"/>
              <p:cNvSpPr/>
              <p:nvPr/>
            </p:nvSpPr>
            <p:spPr>
              <a:xfrm>
                <a:off x="4216194" y="1730768"/>
                <a:ext cx="14227" cy="19446"/>
              </a:xfrm>
              <a:custGeom>
                <a:avLst/>
                <a:gdLst/>
                <a:ahLst/>
                <a:cxnLst/>
                <a:rect l="l" t="t" r="r" b="b"/>
                <a:pathLst>
                  <a:path w="1115" h="1524" extrusionOk="0">
                    <a:moveTo>
                      <a:pt x="296" y="1"/>
                    </a:moveTo>
                    <a:cubicBezTo>
                      <a:pt x="267" y="1"/>
                      <a:pt x="237" y="5"/>
                      <a:pt x="208" y="15"/>
                    </a:cubicBezTo>
                    <a:lnTo>
                      <a:pt x="171" y="28"/>
                    </a:lnTo>
                    <a:cubicBezTo>
                      <a:pt x="58" y="67"/>
                      <a:pt x="0" y="193"/>
                      <a:pt x="47" y="304"/>
                    </a:cubicBezTo>
                    <a:cubicBezTo>
                      <a:pt x="205" y="675"/>
                      <a:pt x="384" y="1035"/>
                      <a:pt x="588" y="1385"/>
                    </a:cubicBezTo>
                    <a:cubicBezTo>
                      <a:pt x="637" y="1469"/>
                      <a:pt x="728" y="1524"/>
                      <a:pt x="822" y="1524"/>
                    </a:cubicBezTo>
                    <a:cubicBezTo>
                      <a:pt x="850" y="1524"/>
                      <a:pt x="879" y="1519"/>
                      <a:pt x="906" y="1508"/>
                    </a:cubicBezTo>
                    <a:cubicBezTo>
                      <a:pt x="1052" y="1450"/>
                      <a:pt x="1115" y="1277"/>
                      <a:pt x="1036" y="1141"/>
                    </a:cubicBezTo>
                    <a:cubicBezTo>
                      <a:pt x="852" y="826"/>
                      <a:pt x="687" y="499"/>
                      <a:pt x="543" y="164"/>
                    </a:cubicBezTo>
                    <a:cubicBezTo>
                      <a:pt x="499" y="63"/>
                      <a:pt x="400" y="1"/>
                      <a:pt x="296" y="1"/>
                    </a:cubicBezTo>
                    <a:close/>
                  </a:path>
                </a:pathLst>
              </a:custGeom>
              <a:solidFill>
                <a:schemeClr val="bg1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13253;p56"/>
              <p:cNvSpPr/>
              <p:nvPr/>
            </p:nvSpPr>
            <p:spPr>
              <a:xfrm>
                <a:off x="4207607" y="1699506"/>
                <a:ext cx="12045" cy="27153"/>
              </a:xfrm>
              <a:custGeom>
                <a:avLst/>
                <a:gdLst/>
                <a:ahLst/>
                <a:cxnLst/>
                <a:rect l="l" t="t" r="r" b="b"/>
                <a:pathLst>
                  <a:path w="944" h="2128" extrusionOk="0">
                    <a:moveTo>
                      <a:pt x="273" y="0"/>
                    </a:moveTo>
                    <a:cubicBezTo>
                      <a:pt x="261" y="0"/>
                      <a:pt x="249" y="1"/>
                      <a:pt x="238" y="3"/>
                    </a:cubicBezTo>
                    <a:cubicBezTo>
                      <a:pt x="98" y="22"/>
                      <a:pt x="1" y="150"/>
                      <a:pt x="20" y="289"/>
                    </a:cubicBezTo>
                    <a:lnTo>
                      <a:pt x="21" y="289"/>
                    </a:lnTo>
                    <a:cubicBezTo>
                      <a:pt x="105" y="854"/>
                      <a:pt x="238" y="1412"/>
                      <a:pt x="417" y="1955"/>
                    </a:cubicBezTo>
                    <a:cubicBezTo>
                      <a:pt x="454" y="2061"/>
                      <a:pt x="553" y="2127"/>
                      <a:pt x="658" y="2127"/>
                    </a:cubicBezTo>
                    <a:cubicBezTo>
                      <a:pt x="686" y="2127"/>
                      <a:pt x="714" y="2123"/>
                      <a:pt x="742" y="2113"/>
                    </a:cubicBezTo>
                    <a:cubicBezTo>
                      <a:pt x="875" y="2067"/>
                      <a:pt x="944" y="1923"/>
                      <a:pt x="899" y="1790"/>
                    </a:cubicBezTo>
                    <a:cubicBezTo>
                      <a:pt x="731" y="1279"/>
                      <a:pt x="604" y="754"/>
                      <a:pt x="526" y="220"/>
                    </a:cubicBezTo>
                    <a:cubicBezTo>
                      <a:pt x="508" y="93"/>
                      <a:pt x="398" y="0"/>
                      <a:pt x="273" y="0"/>
                    </a:cubicBezTo>
                    <a:close/>
                  </a:path>
                </a:pathLst>
              </a:custGeom>
              <a:solidFill>
                <a:schemeClr val="bg1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1" name="Google Shape;13254;p56"/>
            <p:cNvSpPr/>
            <p:nvPr/>
          </p:nvSpPr>
          <p:spPr>
            <a:xfrm>
              <a:off x="4250519" y="1416170"/>
              <a:ext cx="26783" cy="52303"/>
            </a:xfrm>
            <a:custGeom>
              <a:avLst/>
              <a:gdLst/>
              <a:ahLst/>
              <a:cxnLst/>
              <a:rect l="l" t="t" r="r" b="b"/>
              <a:pathLst>
                <a:path w="2099" h="4099" extrusionOk="0">
                  <a:moveTo>
                    <a:pt x="412" y="1"/>
                  </a:moveTo>
                  <a:cubicBezTo>
                    <a:pt x="358" y="1"/>
                    <a:pt x="305" y="37"/>
                    <a:pt x="292" y="98"/>
                  </a:cubicBezTo>
                  <a:lnTo>
                    <a:pt x="18" y="1357"/>
                  </a:lnTo>
                  <a:cubicBezTo>
                    <a:pt x="1" y="1436"/>
                    <a:pt x="62" y="1506"/>
                    <a:pt x="139" y="1506"/>
                  </a:cubicBezTo>
                  <a:cubicBezTo>
                    <a:pt x="149" y="1506"/>
                    <a:pt x="158" y="1505"/>
                    <a:pt x="169" y="1502"/>
                  </a:cubicBezTo>
                  <a:lnTo>
                    <a:pt x="503" y="1416"/>
                  </a:lnTo>
                  <a:cubicBezTo>
                    <a:pt x="745" y="2317"/>
                    <a:pt x="1113" y="3181"/>
                    <a:pt x="1597" y="3981"/>
                  </a:cubicBezTo>
                  <a:cubicBezTo>
                    <a:pt x="1644" y="4057"/>
                    <a:pt x="1725" y="4099"/>
                    <a:pt x="1809" y="4099"/>
                  </a:cubicBezTo>
                  <a:cubicBezTo>
                    <a:pt x="1856" y="4099"/>
                    <a:pt x="1903" y="4086"/>
                    <a:pt x="1946" y="4058"/>
                  </a:cubicBezTo>
                  <a:cubicBezTo>
                    <a:pt x="2063" y="3980"/>
                    <a:pt x="2098" y="3823"/>
                    <a:pt x="2024" y="3703"/>
                  </a:cubicBezTo>
                  <a:cubicBezTo>
                    <a:pt x="1571" y="2950"/>
                    <a:pt x="1225" y="2138"/>
                    <a:pt x="998" y="1291"/>
                  </a:cubicBezTo>
                  <a:lnTo>
                    <a:pt x="1283" y="1217"/>
                  </a:lnTo>
                  <a:cubicBezTo>
                    <a:pt x="1373" y="1195"/>
                    <a:pt x="1406" y="1086"/>
                    <a:pt x="1347" y="1017"/>
                  </a:cubicBezTo>
                  <a:lnTo>
                    <a:pt x="505" y="44"/>
                  </a:lnTo>
                  <a:cubicBezTo>
                    <a:pt x="479" y="14"/>
                    <a:pt x="445" y="1"/>
                    <a:pt x="412" y="1"/>
                  </a:cubicBezTo>
                  <a:close/>
                </a:path>
              </a:pathLst>
            </a:custGeom>
            <a:solidFill>
              <a:schemeClr val="bg1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3255;p56"/>
            <p:cNvSpPr/>
            <p:nvPr/>
          </p:nvSpPr>
          <p:spPr>
            <a:xfrm>
              <a:off x="4276166" y="1471370"/>
              <a:ext cx="24359" cy="25290"/>
            </a:xfrm>
            <a:custGeom>
              <a:avLst/>
              <a:gdLst/>
              <a:ahLst/>
              <a:cxnLst/>
              <a:rect l="l" t="t" r="r" b="b"/>
              <a:pathLst>
                <a:path w="1909" h="1982" extrusionOk="0">
                  <a:moveTo>
                    <a:pt x="291" y="0"/>
                  </a:moveTo>
                  <a:cubicBezTo>
                    <a:pt x="243" y="0"/>
                    <a:pt x="195" y="14"/>
                    <a:pt x="152" y="41"/>
                  </a:cubicBezTo>
                  <a:cubicBezTo>
                    <a:pt x="30" y="121"/>
                    <a:pt x="0" y="285"/>
                    <a:pt x="85" y="403"/>
                  </a:cubicBezTo>
                  <a:cubicBezTo>
                    <a:pt x="380" y="810"/>
                    <a:pt x="706" y="1193"/>
                    <a:pt x="1062" y="1548"/>
                  </a:cubicBezTo>
                  <a:cubicBezTo>
                    <a:pt x="1190" y="1678"/>
                    <a:pt x="1323" y="1801"/>
                    <a:pt x="1459" y="1921"/>
                  </a:cubicBezTo>
                  <a:cubicBezTo>
                    <a:pt x="1507" y="1962"/>
                    <a:pt x="1566" y="1981"/>
                    <a:pt x="1624" y="1981"/>
                  </a:cubicBezTo>
                  <a:cubicBezTo>
                    <a:pt x="1695" y="1981"/>
                    <a:pt x="1766" y="1952"/>
                    <a:pt x="1816" y="1894"/>
                  </a:cubicBezTo>
                  <a:cubicBezTo>
                    <a:pt x="1909" y="1788"/>
                    <a:pt x="1898" y="1628"/>
                    <a:pt x="1794" y="1535"/>
                  </a:cubicBezTo>
                  <a:cubicBezTo>
                    <a:pt x="1665" y="1423"/>
                    <a:pt x="1542" y="1308"/>
                    <a:pt x="1422" y="1188"/>
                  </a:cubicBezTo>
                  <a:cubicBezTo>
                    <a:pt x="1087" y="851"/>
                    <a:pt x="778" y="490"/>
                    <a:pt x="500" y="107"/>
                  </a:cubicBezTo>
                  <a:cubicBezTo>
                    <a:pt x="449" y="38"/>
                    <a:pt x="371" y="0"/>
                    <a:pt x="291" y="0"/>
                  </a:cubicBezTo>
                  <a:close/>
                </a:path>
              </a:pathLst>
            </a:custGeom>
            <a:solidFill>
              <a:schemeClr val="bg1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3256;p56"/>
            <p:cNvSpPr/>
            <p:nvPr/>
          </p:nvSpPr>
          <p:spPr>
            <a:xfrm>
              <a:off x="4330231" y="1513121"/>
              <a:ext cx="21462" cy="10986"/>
            </a:xfrm>
            <a:custGeom>
              <a:avLst/>
              <a:gdLst/>
              <a:ahLst/>
              <a:cxnLst/>
              <a:rect l="l" t="t" r="r" b="b"/>
              <a:pathLst>
                <a:path w="1682" h="861" extrusionOk="0">
                  <a:moveTo>
                    <a:pt x="311" y="0"/>
                  </a:moveTo>
                  <a:cubicBezTo>
                    <a:pt x="211" y="0"/>
                    <a:pt x="116" y="56"/>
                    <a:pt x="69" y="151"/>
                  </a:cubicBezTo>
                  <a:lnTo>
                    <a:pt x="53" y="185"/>
                  </a:lnTo>
                  <a:cubicBezTo>
                    <a:pt x="0" y="292"/>
                    <a:pt x="48" y="423"/>
                    <a:pt x="160" y="468"/>
                  </a:cubicBezTo>
                  <a:cubicBezTo>
                    <a:pt x="533" y="619"/>
                    <a:pt x="916" y="747"/>
                    <a:pt x="1307" y="851"/>
                  </a:cubicBezTo>
                  <a:cubicBezTo>
                    <a:pt x="1331" y="857"/>
                    <a:pt x="1355" y="861"/>
                    <a:pt x="1379" y="861"/>
                  </a:cubicBezTo>
                  <a:cubicBezTo>
                    <a:pt x="1480" y="861"/>
                    <a:pt x="1576" y="806"/>
                    <a:pt x="1618" y="713"/>
                  </a:cubicBezTo>
                  <a:cubicBezTo>
                    <a:pt x="1682" y="569"/>
                    <a:pt x="1602" y="403"/>
                    <a:pt x="1451" y="363"/>
                  </a:cubicBezTo>
                  <a:cubicBezTo>
                    <a:pt x="1097" y="268"/>
                    <a:pt x="751" y="154"/>
                    <a:pt x="412" y="20"/>
                  </a:cubicBezTo>
                  <a:cubicBezTo>
                    <a:pt x="379" y="7"/>
                    <a:pt x="345" y="0"/>
                    <a:pt x="311" y="0"/>
                  </a:cubicBezTo>
                  <a:close/>
                </a:path>
              </a:pathLst>
            </a:custGeom>
            <a:solidFill>
              <a:schemeClr val="bg1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3257;p56"/>
            <p:cNvSpPr/>
            <p:nvPr/>
          </p:nvSpPr>
          <p:spPr>
            <a:xfrm>
              <a:off x="4302005" y="1497298"/>
              <a:ext cx="25469" cy="17647"/>
            </a:xfrm>
            <a:custGeom>
              <a:avLst/>
              <a:gdLst/>
              <a:ahLst/>
              <a:cxnLst/>
              <a:rect l="l" t="t" r="r" b="b"/>
              <a:pathLst>
                <a:path w="1996" h="1383" extrusionOk="0">
                  <a:moveTo>
                    <a:pt x="289" y="1"/>
                  </a:moveTo>
                  <a:cubicBezTo>
                    <a:pt x="212" y="1"/>
                    <a:pt x="136" y="36"/>
                    <a:pt x="86" y="102"/>
                  </a:cubicBezTo>
                  <a:cubicBezTo>
                    <a:pt x="1" y="214"/>
                    <a:pt x="23" y="374"/>
                    <a:pt x="135" y="459"/>
                  </a:cubicBezTo>
                  <a:cubicBezTo>
                    <a:pt x="595" y="800"/>
                    <a:pt x="1082" y="1100"/>
                    <a:pt x="1592" y="1356"/>
                  </a:cubicBezTo>
                  <a:cubicBezTo>
                    <a:pt x="1629" y="1374"/>
                    <a:pt x="1667" y="1382"/>
                    <a:pt x="1705" y="1382"/>
                  </a:cubicBezTo>
                  <a:cubicBezTo>
                    <a:pt x="1799" y="1382"/>
                    <a:pt x="1891" y="1329"/>
                    <a:pt x="1935" y="1239"/>
                  </a:cubicBezTo>
                  <a:cubicBezTo>
                    <a:pt x="1996" y="1113"/>
                    <a:pt x="1943" y="960"/>
                    <a:pt x="1817" y="898"/>
                  </a:cubicBezTo>
                  <a:cubicBezTo>
                    <a:pt x="1336" y="656"/>
                    <a:pt x="875" y="373"/>
                    <a:pt x="443" y="52"/>
                  </a:cubicBezTo>
                  <a:cubicBezTo>
                    <a:pt x="397" y="18"/>
                    <a:pt x="343" y="1"/>
                    <a:pt x="289" y="1"/>
                  </a:cubicBezTo>
                  <a:close/>
                </a:path>
              </a:pathLst>
            </a:custGeom>
            <a:solidFill>
              <a:schemeClr val="bg1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5" name="Google Shape;13258;p56"/>
            <p:cNvGrpSpPr/>
            <p:nvPr/>
          </p:nvGrpSpPr>
          <p:grpSpPr>
            <a:xfrm>
              <a:off x="4889463" y="1423737"/>
              <a:ext cx="29552" cy="142899"/>
              <a:chOff x="4889463" y="1423737"/>
              <a:chExt cx="29552" cy="142899"/>
            </a:xfrm>
          </p:grpSpPr>
          <p:sp>
            <p:nvSpPr>
              <p:cNvPr id="71" name="Google Shape;13259;p56"/>
              <p:cNvSpPr/>
              <p:nvPr/>
            </p:nvSpPr>
            <p:spPr>
              <a:xfrm>
                <a:off x="4889463" y="1515647"/>
                <a:ext cx="26158" cy="50989"/>
              </a:xfrm>
              <a:custGeom>
                <a:avLst/>
                <a:gdLst/>
                <a:ahLst/>
                <a:cxnLst/>
                <a:rect l="l" t="t" r="r" b="b"/>
                <a:pathLst>
                  <a:path w="2050" h="3996" extrusionOk="0">
                    <a:moveTo>
                      <a:pt x="1772" y="0"/>
                    </a:moveTo>
                    <a:cubicBezTo>
                      <a:pt x="1653" y="0"/>
                      <a:pt x="1547" y="82"/>
                      <a:pt x="1518" y="201"/>
                    </a:cubicBezTo>
                    <a:cubicBezTo>
                      <a:pt x="1307" y="1053"/>
                      <a:pt x="977" y="1872"/>
                      <a:pt x="540" y="2634"/>
                    </a:cubicBezTo>
                    <a:lnTo>
                      <a:pt x="285" y="2482"/>
                    </a:lnTo>
                    <a:cubicBezTo>
                      <a:pt x="265" y="2470"/>
                      <a:pt x="244" y="2465"/>
                      <a:pt x="223" y="2465"/>
                    </a:cubicBezTo>
                    <a:cubicBezTo>
                      <a:pt x="162" y="2465"/>
                      <a:pt x="104" y="2511"/>
                      <a:pt x="99" y="2579"/>
                    </a:cubicBezTo>
                    <a:lnTo>
                      <a:pt x="6" y="3864"/>
                    </a:lnTo>
                    <a:cubicBezTo>
                      <a:pt x="0" y="3939"/>
                      <a:pt x="62" y="3995"/>
                      <a:pt x="129" y="3995"/>
                    </a:cubicBezTo>
                    <a:cubicBezTo>
                      <a:pt x="152" y="3995"/>
                      <a:pt x="174" y="3989"/>
                      <a:pt x="195" y="3976"/>
                    </a:cubicBezTo>
                    <a:lnTo>
                      <a:pt x="1278" y="3279"/>
                    </a:lnTo>
                    <a:cubicBezTo>
                      <a:pt x="1355" y="3229"/>
                      <a:pt x="1353" y="3117"/>
                      <a:pt x="1275" y="3071"/>
                    </a:cubicBezTo>
                    <a:lnTo>
                      <a:pt x="978" y="2893"/>
                    </a:lnTo>
                    <a:cubicBezTo>
                      <a:pt x="1444" y="2085"/>
                      <a:pt x="1794" y="1213"/>
                      <a:pt x="2018" y="307"/>
                    </a:cubicBezTo>
                    <a:cubicBezTo>
                      <a:pt x="2050" y="171"/>
                      <a:pt x="1963" y="35"/>
                      <a:pt x="1826" y="6"/>
                    </a:cubicBezTo>
                    <a:cubicBezTo>
                      <a:pt x="1808" y="2"/>
                      <a:pt x="1790" y="0"/>
                      <a:pt x="1772" y="0"/>
                    </a:cubicBezTo>
                    <a:close/>
                  </a:path>
                </a:pathLst>
              </a:custGeom>
              <a:solidFill>
                <a:schemeClr val="bg1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13260;p56"/>
              <p:cNvSpPr/>
              <p:nvPr/>
            </p:nvSpPr>
            <p:spPr>
              <a:xfrm>
                <a:off x="4910772" y="1479256"/>
                <a:ext cx="8243" cy="31785"/>
              </a:xfrm>
              <a:custGeom>
                <a:avLst/>
                <a:gdLst/>
                <a:ahLst/>
                <a:cxnLst/>
                <a:rect l="l" t="t" r="r" b="b"/>
                <a:pathLst>
                  <a:path w="646" h="2491" extrusionOk="0">
                    <a:moveTo>
                      <a:pt x="375" y="0"/>
                    </a:moveTo>
                    <a:cubicBezTo>
                      <a:pt x="368" y="0"/>
                      <a:pt x="361" y="1"/>
                      <a:pt x="354" y="1"/>
                    </a:cubicBezTo>
                    <a:cubicBezTo>
                      <a:pt x="216" y="11"/>
                      <a:pt x="111" y="129"/>
                      <a:pt x="119" y="269"/>
                    </a:cubicBezTo>
                    <a:cubicBezTo>
                      <a:pt x="128" y="438"/>
                      <a:pt x="135" y="607"/>
                      <a:pt x="135" y="776"/>
                    </a:cubicBezTo>
                    <a:cubicBezTo>
                      <a:pt x="135" y="1252"/>
                      <a:pt x="96" y="1724"/>
                      <a:pt x="23" y="2193"/>
                    </a:cubicBezTo>
                    <a:cubicBezTo>
                      <a:pt x="0" y="2328"/>
                      <a:pt x="88" y="2458"/>
                      <a:pt x="223" y="2485"/>
                    </a:cubicBezTo>
                    <a:cubicBezTo>
                      <a:pt x="240" y="2488"/>
                      <a:pt x="257" y="2490"/>
                      <a:pt x="274" y="2490"/>
                    </a:cubicBezTo>
                    <a:cubicBezTo>
                      <a:pt x="396" y="2490"/>
                      <a:pt x="504" y="2403"/>
                      <a:pt x="526" y="2278"/>
                    </a:cubicBezTo>
                    <a:cubicBezTo>
                      <a:pt x="604" y="1782"/>
                      <a:pt x="644" y="1279"/>
                      <a:pt x="646" y="776"/>
                    </a:cubicBezTo>
                    <a:cubicBezTo>
                      <a:pt x="646" y="595"/>
                      <a:pt x="638" y="413"/>
                      <a:pt x="626" y="232"/>
                    </a:cubicBezTo>
                    <a:cubicBezTo>
                      <a:pt x="616" y="101"/>
                      <a:pt x="505" y="0"/>
                      <a:pt x="375" y="0"/>
                    </a:cubicBezTo>
                    <a:close/>
                  </a:path>
                </a:pathLst>
              </a:custGeom>
              <a:solidFill>
                <a:schemeClr val="bg1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13261;p56"/>
              <p:cNvSpPr/>
              <p:nvPr/>
            </p:nvSpPr>
            <p:spPr>
              <a:xfrm>
                <a:off x="4895052" y="1423737"/>
                <a:ext cx="14215" cy="19446"/>
              </a:xfrm>
              <a:custGeom>
                <a:avLst/>
                <a:gdLst/>
                <a:ahLst/>
                <a:cxnLst/>
                <a:rect l="l" t="t" r="r" b="b"/>
                <a:pathLst>
                  <a:path w="1114" h="1524" extrusionOk="0">
                    <a:moveTo>
                      <a:pt x="293" y="1"/>
                    </a:moveTo>
                    <a:cubicBezTo>
                      <a:pt x="265" y="1"/>
                      <a:pt x="236" y="5"/>
                      <a:pt x="209" y="16"/>
                    </a:cubicBezTo>
                    <a:cubicBezTo>
                      <a:pt x="62" y="74"/>
                      <a:pt x="1" y="246"/>
                      <a:pt x="79" y="383"/>
                    </a:cubicBezTo>
                    <a:cubicBezTo>
                      <a:pt x="262" y="698"/>
                      <a:pt x="427" y="1025"/>
                      <a:pt x="573" y="1359"/>
                    </a:cubicBezTo>
                    <a:cubicBezTo>
                      <a:pt x="615" y="1461"/>
                      <a:pt x="714" y="1523"/>
                      <a:pt x="819" y="1523"/>
                    </a:cubicBezTo>
                    <a:cubicBezTo>
                      <a:pt x="848" y="1523"/>
                      <a:pt x="878" y="1518"/>
                      <a:pt x="907" y="1508"/>
                    </a:cubicBezTo>
                    <a:lnTo>
                      <a:pt x="942" y="1495"/>
                    </a:lnTo>
                    <a:cubicBezTo>
                      <a:pt x="1056" y="1457"/>
                      <a:pt x="1114" y="1331"/>
                      <a:pt x="1067" y="1220"/>
                    </a:cubicBezTo>
                    <a:cubicBezTo>
                      <a:pt x="910" y="849"/>
                      <a:pt x="729" y="488"/>
                      <a:pt x="528" y="139"/>
                    </a:cubicBezTo>
                    <a:cubicBezTo>
                      <a:pt x="478" y="54"/>
                      <a:pt x="387" y="1"/>
                      <a:pt x="293" y="1"/>
                    </a:cubicBezTo>
                    <a:close/>
                  </a:path>
                </a:pathLst>
              </a:custGeom>
              <a:solidFill>
                <a:schemeClr val="bg1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13262;p56"/>
              <p:cNvSpPr/>
              <p:nvPr/>
            </p:nvSpPr>
            <p:spPr>
              <a:xfrm>
                <a:off x="4905783" y="1447292"/>
                <a:ext cx="12071" cy="27153"/>
              </a:xfrm>
              <a:custGeom>
                <a:avLst/>
                <a:gdLst/>
                <a:ahLst/>
                <a:cxnLst/>
                <a:rect l="l" t="t" r="r" b="b"/>
                <a:pathLst>
                  <a:path w="946" h="2128" extrusionOk="0">
                    <a:moveTo>
                      <a:pt x="288" y="0"/>
                    </a:moveTo>
                    <a:cubicBezTo>
                      <a:pt x="260" y="0"/>
                      <a:pt x="232" y="5"/>
                      <a:pt x="204" y="15"/>
                    </a:cubicBezTo>
                    <a:cubicBezTo>
                      <a:pt x="71" y="61"/>
                      <a:pt x="1" y="205"/>
                      <a:pt x="47" y="338"/>
                    </a:cubicBezTo>
                    <a:cubicBezTo>
                      <a:pt x="215" y="850"/>
                      <a:pt x="342" y="1376"/>
                      <a:pt x="420" y="1909"/>
                    </a:cubicBezTo>
                    <a:cubicBezTo>
                      <a:pt x="438" y="2036"/>
                      <a:pt x="548" y="2128"/>
                      <a:pt x="673" y="2128"/>
                    </a:cubicBezTo>
                    <a:cubicBezTo>
                      <a:pt x="685" y="2128"/>
                      <a:pt x="696" y="2127"/>
                      <a:pt x="708" y="2125"/>
                    </a:cubicBezTo>
                    <a:cubicBezTo>
                      <a:pt x="848" y="2106"/>
                      <a:pt x="945" y="1978"/>
                      <a:pt x="926" y="1839"/>
                    </a:cubicBezTo>
                    <a:lnTo>
                      <a:pt x="925" y="1839"/>
                    </a:lnTo>
                    <a:cubicBezTo>
                      <a:pt x="841" y="1273"/>
                      <a:pt x="708" y="716"/>
                      <a:pt x="529" y="173"/>
                    </a:cubicBezTo>
                    <a:cubicBezTo>
                      <a:pt x="492" y="67"/>
                      <a:pt x="393" y="0"/>
                      <a:pt x="288" y="0"/>
                    </a:cubicBezTo>
                    <a:close/>
                  </a:path>
                </a:pathLst>
              </a:custGeom>
              <a:solidFill>
                <a:schemeClr val="bg1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6" name="Google Shape;13263;p56"/>
            <p:cNvGrpSpPr/>
            <p:nvPr/>
          </p:nvGrpSpPr>
          <p:grpSpPr>
            <a:xfrm>
              <a:off x="4771663" y="1876896"/>
              <a:ext cx="108651" cy="100447"/>
              <a:chOff x="4771663" y="1876896"/>
              <a:chExt cx="108651" cy="100447"/>
            </a:xfrm>
          </p:grpSpPr>
          <p:sp>
            <p:nvSpPr>
              <p:cNvPr id="67" name="Google Shape;13264;p56"/>
              <p:cNvSpPr/>
              <p:nvPr/>
            </p:nvSpPr>
            <p:spPr>
              <a:xfrm>
                <a:off x="4771663" y="1951210"/>
                <a:ext cx="53184" cy="26132"/>
              </a:xfrm>
              <a:custGeom>
                <a:avLst/>
                <a:gdLst/>
                <a:ahLst/>
                <a:cxnLst/>
                <a:rect l="l" t="t" r="r" b="b"/>
                <a:pathLst>
                  <a:path w="4168" h="2048" extrusionOk="0">
                    <a:moveTo>
                      <a:pt x="3871" y="0"/>
                    </a:moveTo>
                    <a:cubicBezTo>
                      <a:pt x="3824" y="0"/>
                      <a:pt x="3777" y="13"/>
                      <a:pt x="3735" y="39"/>
                    </a:cubicBezTo>
                    <a:cubicBezTo>
                      <a:pt x="2982" y="492"/>
                      <a:pt x="2170" y="838"/>
                      <a:pt x="1323" y="1067"/>
                    </a:cubicBezTo>
                    <a:lnTo>
                      <a:pt x="1249" y="780"/>
                    </a:lnTo>
                    <a:cubicBezTo>
                      <a:pt x="1235" y="721"/>
                      <a:pt x="1183" y="687"/>
                      <a:pt x="1130" y="687"/>
                    </a:cubicBezTo>
                    <a:cubicBezTo>
                      <a:pt x="1102" y="687"/>
                      <a:pt x="1073" y="696"/>
                      <a:pt x="1049" y="717"/>
                    </a:cubicBezTo>
                    <a:lnTo>
                      <a:pt x="76" y="1560"/>
                    </a:lnTo>
                    <a:cubicBezTo>
                      <a:pt x="0" y="1625"/>
                      <a:pt x="32" y="1750"/>
                      <a:pt x="130" y="1773"/>
                    </a:cubicBezTo>
                    <a:lnTo>
                      <a:pt x="1389" y="2045"/>
                    </a:lnTo>
                    <a:cubicBezTo>
                      <a:pt x="1398" y="2047"/>
                      <a:pt x="1407" y="2048"/>
                      <a:pt x="1416" y="2048"/>
                    </a:cubicBezTo>
                    <a:cubicBezTo>
                      <a:pt x="1493" y="2048"/>
                      <a:pt x="1555" y="1975"/>
                      <a:pt x="1534" y="1894"/>
                    </a:cubicBezTo>
                    <a:lnTo>
                      <a:pt x="1450" y="1561"/>
                    </a:lnTo>
                    <a:cubicBezTo>
                      <a:pt x="2351" y="1318"/>
                      <a:pt x="3214" y="950"/>
                      <a:pt x="4013" y="466"/>
                    </a:cubicBezTo>
                    <a:cubicBezTo>
                      <a:pt x="4132" y="392"/>
                      <a:pt x="4167" y="235"/>
                      <a:pt x="4090" y="119"/>
                    </a:cubicBezTo>
                    <a:cubicBezTo>
                      <a:pt x="4039" y="42"/>
                      <a:pt x="3956" y="0"/>
                      <a:pt x="3871" y="0"/>
                    </a:cubicBezTo>
                    <a:close/>
                  </a:path>
                </a:pathLst>
              </a:custGeom>
              <a:solidFill>
                <a:schemeClr val="bg1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13265;p56"/>
              <p:cNvSpPr/>
              <p:nvPr/>
            </p:nvSpPr>
            <p:spPr>
              <a:xfrm>
                <a:off x="4826850" y="1927897"/>
                <a:ext cx="26081" cy="23529"/>
              </a:xfrm>
              <a:custGeom>
                <a:avLst/>
                <a:gdLst/>
                <a:ahLst/>
                <a:cxnLst/>
                <a:rect l="l" t="t" r="r" b="b"/>
                <a:pathLst>
                  <a:path w="2044" h="1844" extrusionOk="0">
                    <a:moveTo>
                      <a:pt x="1760" y="1"/>
                    </a:moveTo>
                    <a:cubicBezTo>
                      <a:pt x="1689" y="1"/>
                      <a:pt x="1619" y="31"/>
                      <a:pt x="1568" y="88"/>
                    </a:cubicBezTo>
                    <a:cubicBezTo>
                      <a:pt x="1456" y="215"/>
                      <a:pt x="1341" y="338"/>
                      <a:pt x="1221" y="458"/>
                    </a:cubicBezTo>
                    <a:cubicBezTo>
                      <a:pt x="885" y="793"/>
                      <a:pt x="524" y="1102"/>
                      <a:pt x="140" y="1380"/>
                    </a:cubicBezTo>
                    <a:cubicBezTo>
                      <a:pt x="29" y="1460"/>
                      <a:pt x="1" y="1612"/>
                      <a:pt x="74" y="1728"/>
                    </a:cubicBezTo>
                    <a:cubicBezTo>
                      <a:pt x="124" y="1803"/>
                      <a:pt x="205" y="1844"/>
                      <a:pt x="288" y="1844"/>
                    </a:cubicBezTo>
                    <a:cubicBezTo>
                      <a:pt x="339" y="1844"/>
                      <a:pt x="391" y="1828"/>
                      <a:pt x="436" y="1797"/>
                    </a:cubicBezTo>
                    <a:cubicBezTo>
                      <a:pt x="843" y="1500"/>
                      <a:pt x="1226" y="1174"/>
                      <a:pt x="1581" y="820"/>
                    </a:cubicBezTo>
                    <a:cubicBezTo>
                      <a:pt x="1711" y="690"/>
                      <a:pt x="1834" y="557"/>
                      <a:pt x="1954" y="421"/>
                    </a:cubicBezTo>
                    <a:cubicBezTo>
                      <a:pt x="2044" y="315"/>
                      <a:pt x="2033" y="155"/>
                      <a:pt x="1927" y="64"/>
                    </a:cubicBezTo>
                    <a:cubicBezTo>
                      <a:pt x="1879" y="22"/>
                      <a:pt x="1819" y="1"/>
                      <a:pt x="1760" y="1"/>
                    </a:cubicBezTo>
                    <a:close/>
                  </a:path>
                </a:pathLst>
              </a:custGeom>
              <a:solidFill>
                <a:schemeClr val="bg1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13266;p56"/>
              <p:cNvSpPr/>
              <p:nvPr/>
            </p:nvSpPr>
            <p:spPr>
              <a:xfrm>
                <a:off x="4868600" y="1876896"/>
                <a:ext cx="11714" cy="20531"/>
              </a:xfrm>
              <a:custGeom>
                <a:avLst/>
                <a:gdLst/>
                <a:ahLst/>
                <a:cxnLst/>
                <a:rect l="l" t="t" r="r" b="b"/>
                <a:pathLst>
                  <a:path w="918" h="1609" extrusionOk="0">
                    <a:moveTo>
                      <a:pt x="642" y="0"/>
                    </a:moveTo>
                    <a:cubicBezTo>
                      <a:pt x="531" y="0"/>
                      <a:pt x="426" y="74"/>
                      <a:pt x="396" y="189"/>
                    </a:cubicBezTo>
                    <a:cubicBezTo>
                      <a:pt x="301" y="543"/>
                      <a:pt x="187" y="889"/>
                      <a:pt x="53" y="1228"/>
                    </a:cubicBezTo>
                    <a:cubicBezTo>
                      <a:pt x="0" y="1360"/>
                      <a:pt x="58" y="1509"/>
                      <a:pt x="184" y="1571"/>
                    </a:cubicBezTo>
                    <a:lnTo>
                      <a:pt x="218" y="1587"/>
                    </a:lnTo>
                    <a:cubicBezTo>
                      <a:pt x="248" y="1602"/>
                      <a:pt x="280" y="1608"/>
                      <a:pt x="311" y="1608"/>
                    </a:cubicBezTo>
                    <a:cubicBezTo>
                      <a:pt x="392" y="1608"/>
                      <a:pt x="469" y="1561"/>
                      <a:pt x="501" y="1480"/>
                    </a:cubicBezTo>
                    <a:cubicBezTo>
                      <a:pt x="653" y="1107"/>
                      <a:pt x="780" y="724"/>
                      <a:pt x="886" y="333"/>
                    </a:cubicBezTo>
                    <a:cubicBezTo>
                      <a:pt x="918" y="210"/>
                      <a:pt x="862" y="74"/>
                      <a:pt x="746" y="22"/>
                    </a:cubicBezTo>
                    <a:cubicBezTo>
                      <a:pt x="712" y="7"/>
                      <a:pt x="677" y="0"/>
                      <a:pt x="642" y="0"/>
                    </a:cubicBezTo>
                    <a:close/>
                  </a:path>
                </a:pathLst>
              </a:custGeom>
              <a:solidFill>
                <a:schemeClr val="bg1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13267;p56"/>
              <p:cNvSpPr/>
              <p:nvPr/>
            </p:nvSpPr>
            <p:spPr>
              <a:xfrm>
                <a:off x="4852804" y="1901038"/>
                <a:ext cx="18528" cy="24589"/>
              </a:xfrm>
              <a:custGeom>
                <a:avLst/>
                <a:gdLst/>
                <a:ahLst/>
                <a:cxnLst/>
                <a:rect l="l" t="t" r="r" b="b"/>
                <a:pathLst>
                  <a:path w="1452" h="1927" extrusionOk="0">
                    <a:moveTo>
                      <a:pt x="1159" y="1"/>
                    </a:moveTo>
                    <a:cubicBezTo>
                      <a:pt x="1064" y="1"/>
                      <a:pt x="974" y="53"/>
                      <a:pt x="931" y="143"/>
                    </a:cubicBezTo>
                    <a:cubicBezTo>
                      <a:pt x="689" y="625"/>
                      <a:pt x="405" y="1085"/>
                      <a:pt x="85" y="1519"/>
                    </a:cubicBezTo>
                    <a:cubicBezTo>
                      <a:pt x="0" y="1631"/>
                      <a:pt x="21" y="1790"/>
                      <a:pt x="135" y="1874"/>
                    </a:cubicBezTo>
                    <a:cubicBezTo>
                      <a:pt x="181" y="1909"/>
                      <a:pt x="235" y="1926"/>
                      <a:pt x="289" y="1926"/>
                    </a:cubicBezTo>
                    <a:cubicBezTo>
                      <a:pt x="366" y="1926"/>
                      <a:pt x="441" y="1892"/>
                      <a:pt x="492" y="1826"/>
                    </a:cubicBezTo>
                    <a:cubicBezTo>
                      <a:pt x="831" y="1367"/>
                      <a:pt x="1132" y="878"/>
                      <a:pt x="1389" y="368"/>
                    </a:cubicBezTo>
                    <a:cubicBezTo>
                      <a:pt x="1451" y="241"/>
                      <a:pt x="1398" y="87"/>
                      <a:pt x="1270" y="26"/>
                    </a:cubicBezTo>
                    <a:cubicBezTo>
                      <a:pt x="1234" y="9"/>
                      <a:pt x="1196" y="1"/>
                      <a:pt x="1159" y="1"/>
                    </a:cubicBezTo>
                    <a:close/>
                  </a:path>
                </a:pathLst>
              </a:custGeom>
              <a:solidFill>
                <a:schemeClr val="bg1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180" name="صورة 179"/>
          <p:cNvPicPr/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421" y="1426237"/>
            <a:ext cx="347350" cy="389017"/>
          </a:xfrm>
          <a:prstGeom prst="rect">
            <a:avLst/>
          </a:prstGeom>
        </p:spPr>
      </p:pic>
      <p:sp>
        <p:nvSpPr>
          <p:cNvPr id="3" name="AutoShape 2" descr="How to build a real-time chatroom with Firebase and React (Hooks)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ar-SA"/>
          </a:p>
        </p:txBody>
      </p:sp>
      <p:pic>
        <p:nvPicPr>
          <p:cNvPr id="5" name="صورة 4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0989" y="1753281"/>
            <a:ext cx="1015862" cy="760916"/>
          </a:xfrm>
          <a:prstGeom prst="rect">
            <a:avLst/>
          </a:prstGeom>
        </p:spPr>
      </p:pic>
      <p:pic>
        <p:nvPicPr>
          <p:cNvPr id="182" name="صورة 181" descr="تحميل برنامج word وورد للكمبيوتر والموبايل مجاناً Download Microsoft Word -  تطبيقات العرب"/>
          <p:cNvPicPr/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8194" y="2676616"/>
            <a:ext cx="47752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صورة 182"/>
          <p:cNvPicPr/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8008" y="3147966"/>
            <a:ext cx="440690" cy="431165"/>
          </a:xfrm>
          <a:prstGeom prst="rect">
            <a:avLst/>
          </a:prstGeom>
        </p:spPr>
      </p:pic>
      <p:pic>
        <p:nvPicPr>
          <p:cNvPr id="184" name="صورة 183"/>
          <p:cNvPicPr/>
          <p:nvPr/>
        </p:nvPicPr>
        <p:blipFill rotWithShape="1"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37" b="13935"/>
          <a:stretch/>
        </p:blipFill>
        <p:spPr bwMode="auto">
          <a:xfrm>
            <a:off x="6295205" y="1519584"/>
            <a:ext cx="586528" cy="44812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85" name="صورة 184"/>
          <p:cNvPicPr/>
          <p:nvPr/>
        </p:nvPicPr>
        <p:blipFill rotWithShape="1"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935" b="15795"/>
          <a:stretch/>
        </p:blipFill>
        <p:spPr bwMode="auto">
          <a:xfrm>
            <a:off x="6365070" y="1346134"/>
            <a:ext cx="349969" cy="38718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86" name="صورة 185"/>
          <p:cNvPicPr/>
          <p:nvPr/>
        </p:nvPicPr>
        <p:blipFill rotWithShape="1"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1272" t="14356" r="75788" b="78488"/>
          <a:stretch/>
        </p:blipFill>
        <p:spPr bwMode="auto">
          <a:xfrm>
            <a:off x="6229350" y="2772793"/>
            <a:ext cx="735995" cy="36093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87" name="صورة 186"/>
          <p:cNvPicPr/>
          <p:nvPr/>
        </p:nvPicPr>
        <p:blipFill rotWithShape="1"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7474" t="14356" r="88334" b="78679"/>
          <a:stretch/>
        </p:blipFill>
        <p:spPr bwMode="auto">
          <a:xfrm>
            <a:off x="6065690" y="2480415"/>
            <a:ext cx="580005" cy="43346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30" name="Picture 6" descr="BrandCrowd Reviews, Pricing, Key Info, and FAQs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3827" y="1877934"/>
            <a:ext cx="916029" cy="458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8" name="صورة 187" descr="Tutorial] How to Use iMovie on iPhone/iPad - iMobie"/>
          <p:cNvPicPr/>
          <p:nvPr/>
        </p:nvPicPr>
        <p:blipFill rotWithShape="1">
          <a:blip r:embed="rId11" cstate="print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252" b="446"/>
          <a:stretch/>
        </p:blipFill>
        <p:spPr bwMode="auto">
          <a:xfrm>
            <a:off x="7415076" y="3074309"/>
            <a:ext cx="414473" cy="3737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صورة 188" descr="Tutorial] How to Use iMovie on iPhone/iPad - iMobie"/>
          <p:cNvPicPr/>
          <p:nvPr/>
        </p:nvPicPr>
        <p:blipFill rotWithShape="1">
          <a:blip r:embed="rId11" cstate="print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76" b="11758"/>
          <a:stretch/>
        </p:blipFill>
        <p:spPr bwMode="auto">
          <a:xfrm>
            <a:off x="7387608" y="3317169"/>
            <a:ext cx="584035" cy="345854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مربع نص 193">
            <a:extLst>
              <a:ext uri="{FF2B5EF4-FFF2-40B4-BE49-F238E27FC236}">
                <a16:creationId xmlns:a16="http://schemas.microsoft.com/office/drawing/2014/main" id="{C729DDDD-864D-41A1-A6C8-3FBEE0B47D6D}"/>
              </a:ext>
            </a:extLst>
          </p:cNvPr>
          <p:cNvSpPr txBox="1"/>
          <p:nvPr/>
        </p:nvSpPr>
        <p:spPr>
          <a:xfrm>
            <a:off x="3426516" y="3121887"/>
            <a:ext cx="1050008" cy="21544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800" b="1" dirty="0">
                <a:latin typeface="Arvo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Word Microsoft</a:t>
            </a:r>
            <a:endParaRPr lang="ar-SA" sz="700" b="1" dirty="0"/>
          </a:p>
        </p:txBody>
      </p:sp>
      <p:sp>
        <p:nvSpPr>
          <p:cNvPr id="195" name="مربع نص 194">
            <a:extLst>
              <a:ext uri="{FF2B5EF4-FFF2-40B4-BE49-F238E27FC236}">
                <a16:creationId xmlns:a16="http://schemas.microsoft.com/office/drawing/2014/main" id="{C729DDDD-864D-41A1-A6C8-3FBEE0B47D6D}"/>
              </a:ext>
            </a:extLst>
          </p:cNvPr>
          <p:cNvSpPr txBox="1"/>
          <p:nvPr/>
        </p:nvSpPr>
        <p:spPr>
          <a:xfrm>
            <a:off x="4577697" y="3528927"/>
            <a:ext cx="1050008" cy="3385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800" b="1" dirty="0">
                <a:latin typeface="Arvo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PowerPoint Microsoft</a:t>
            </a:r>
            <a:endParaRPr lang="ar-SA" sz="700" b="1" dirty="0"/>
          </a:p>
        </p:txBody>
      </p:sp>
      <p:sp>
        <p:nvSpPr>
          <p:cNvPr id="198" name="Google Shape;5104;p39">
            <a:extLst>
              <a:ext uri="{FF2B5EF4-FFF2-40B4-BE49-F238E27FC236}">
                <a16:creationId xmlns:a16="http://schemas.microsoft.com/office/drawing/2014/main" id="{E0259A16-870B-443F-AEBA-0F7B71ADDA90}"/>
              </a:ext>
            </a:extLst>
          </p:cNvPr>
          <p:cNvSpPr txBox="1">
            <a:spLocks/>
          </p:cNvSpPr>
          <p:nvPr/>
        </p:nvSpPr>
        <p:spPr>
          <a:xfrm>
            <a:off x="2449674" y="213545"/>
            <a:ext cx="4642093" cy="5524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vo"/>
              <a:buNone/>
              <a:defRPr sz="60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vo"/>
              <a:buNone/>
              <a:defRPr sz="60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vo"/>
              <a:buNone/>
              <a:defRPr sz="60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vo"/>
              <a:buNone/>
              <a:defRPr sz="60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vo"/>
              <a:buNone/>
              <a:defRPr sz="60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vo"/>
              <a:buNone/>
              <a:defRPr sz="60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vo"/>
              <a:buNone/>
              <a:defRPr sz="60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vo"/>
              <a:buNone/>
              <a:defRPr sz="60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vo"/>
              <a:buNone/>
              <a:defRPr sz="60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r>
              <a:rPr lang="en-US" sz="2500" dirty="0"/>
              <a:t>Language and Tools</a:t>
            </a:r>
          </a:p>
        </p:txBody>
      </p:sp>
      <p:grpSp>
        <p:nvGrpSpPr>
          <p:cNvPr id="199" name="Google Shape;935;p35"/>
          <p:cNvGrpSpPr/>
          <p:nvPr/>
        </p:nvGrpSpPr>
        <p:grpSpPr>
          <a:xfrm>
            <a:off x="51067" y="1707735"/>
            <a:ext cx="1708717" cy="2828304"/>
            <a:chOff x="5530680" y="988256"/>
            <a:chExt cx="1962593" cy="3240692"/>
          </a:xfrm>
        </p:grpSpPr>
        <p:sp>
          <p:nvSpPr>
            <p:cNvPr id="200" name="Google Shape;936;p35"/>
            <p:cNvSpPr/>
            <p:nvPr/>
          </p:nvSpPr>
          <p:spPr>
            <a:xfrm>
              <a:off x="5530680" y="3883706"/>
              <a:ext cx="1962593" cy="345242"/>
            </a:xfrm>
            <a:custGeom>
              <a:avLst/>
              <a:gdLst/>
              <a:ahLst/>
              <a:cxnLst/>
              <a:rect l="l" t="t" r="r" b="b"/>
              <a:pathLst>
                <a:path w="309802" h="18753" extrusionOk="0">
                  <a:moveTo>
                    <a:pt x="154901" y="1"/>
                  </a:moveTo>
                  <a:cubicBezTo>
                    <a:pt x="113812" y="1"/>
                    <a:pt x="74415" y="989"/>
                    <a:pt x="45363" y="2751"/>
                  </a:cubicBezTo>
                  <a:cubicBezTo>
                    <a:pt x="16312" y="4501"/>
                    <a:pt x="1" y="6894"/>
                    <a:pt x="1" y="9383"/>
                  </a:cubicBezTo>
                  <a:cubicBezTo>
                    <a:pt x="1" y="11859"/>
                    <a:pt x="16312" y="14252"/>
                    <a:pt x="45363" y="16003"/>
                  </a:cubicBezTo>
                  <a:cubicBezTo>
                    <a:pt x="74415" y="17765"/>
                    <a:pt x="113812" y="18753"/>
                    <a:pt x="154901" y="18753"/>
                  </a:cubicBezTo>
                  <a:cubicBezTo>
                    <a:pt x="195977" y="18753"/>
                    <a:pt x="235387" y="17765"/>
                    <a:pt x="264438" y="16003"/>
                  </a:cubicBezTo>
                  <a:cubicBezTo>
                    <a:pt x="293478" y="14252"/>
                    <a:pt x="309801" y="11859"/>
                    <a:pt x="309801" y="9383"/>
                  </a:cubicBezTo>
                  <a:cubicBezTo>
                    <a:pt x="309801" y="6894"/>
                    <a:pt x="293478" y="4501"/>
                    <a:pt x="264438" y="2751"/>
                  </a:cubicBezTo>
                  <a:cubicBezTo>
                    <a:pt x="235387" y="989"/>
                    <a:pt x="195977" y="1"/>
                    <a:pt x="154901" y="1"/>
                  </a:cubicBezTo>
                  <a:close/>
                </a:path>
              </a:pathLst>
            </a:custGeom>
            <a:solidFill>
              <a:srgbClr val="E9E5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03" name="Google Shape;987;p35"/>
            <p:cNvGrpSpPr/>
            <p:nvPr/>
          </p:nvGrpSpPr>
          <p:grpSpPr>
            <a:xfrm>
              <a:off x="6126039" y="988256"/>
              <a:ext cx="922644" cy="3084215"/>
              <a:chOff x="3006900" y="2720125"/>
              <a:chExt cx="553675" cy="1850825"/>
            </a:xfrm>
          </p:grpSpPr>
          <p:sp>
            <p:nvSpPr>
              <p:cNvPr id="204" name="Google Shape;988;p35"/>
              <p:cNvSpPr/>
              <p:nvPr/>
            </p:nvSpPr>
            <p:spPr>
              <a:xfrm>
                <a:off x="3323625" y="4413775"/>
                <a:ext cx="78300" cy="102125"/>
              </a:xfrm>
              <a:custGeom>
                <a:avLst/>
                <a:gdLst/>
                <a:ahLst/>
                <a:cxnLst/>
                <a:rect l="l" t="t" r="r" b="b"/>
                <a:pathLst>
                  <a:path w="3132" h="4085" extrusionOk="0">
                    <a:moveTo>
                      <a:pt x="3072" y="0"/>
                    </a:moveTo>
                    <a:lnTo>
                      <a:pt x="155" y="1036"/>
                    </a:lnTo>
                    <a:lnTo>
                      <a:pt x="0" y="2882"/>
                    </a:lnTo>
                    <a:lnTo>
                      <a:pt x="441" y="4084"/>
                    </a:lnTo>
                    <a:lnTo>
                      <a:pt x="2620" y="3405"/>
                    </a:lnTo>
                    <a:lnTo>
                      <a:pt x="3132" y="2036"/>
                    </a:lnTo>
                    <a:lnTo>
                      <a:pt x="3072" y="0"/>
                    </a:lnTo>
                    <a:close/>
                  </a:path>
                </a:pathLst>
              </a:custGeom>
              <a:solidFill>
                <a:srgbClr val="AD77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989;p35"/>
              <p:cNvSpPr/>
              <p:nvPr/>
            </p:nvSpPr>
            <p:spPr>
              <a:xfrm>
                <a:off x="3093825" y="4441450"/>
                <a:ext cx="67600" cy="75325"/>
              </a:xfrm>
              <a:custGeom>
                <a:avLst/>
                <a:gdLst/>
                <a:ahLst/>
                <a:cxnLst/>
                <a:rect l="l" t="t" r="r" b="b"/>
                <a:pathLst>
                  <a:path w="2704" h="3013" extrusionOk="0">
                    <a:moveTo>
                      <a:pt x="179" y="0"/>
                    </a:moveTo>
                    <a:lnTo>
                      <a:pt x="1" y="3013"/>
                    </a:lnTo>
                    <a:lnTo>
                      <a:pt x="2394" y="2203"/>
                    </a:lnTo>
                    <a:lnTo>
                      <a:pt x="2703" y="0"/>
                    </a:lnTo>
                    <a:close/>
                  </a:path>
                </a:pathLst>
              </a:custGeom>
              <a:solidFill>
                <a:srgbClr val="AD77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990;p35"/>
              <p:cNvSpPr/>
              <p:nvPr/>
            </p:nvSpPr>
            <p:spPr>
              <a:xfrm>
                <a:off x="3068525" y="3560675"/>
                <a:ext cx="384600" cy="918100"/>
              </a:xfrm>
              <a:custGeom>
                <a:avLst/>
                <a:gdLst/>
                <a:ahLst/>
                <a:cxnLst/>
                <a:rect l="l" t="t" r="r" b="b"/>
                <a:pathLst>
                  <a:path w="15384" h="36724" extrusionOk="0">
                    <a:moveTo>
                      <a:pt x="2525" y="1"/>
                    </a:moveTo>
                    <a:lnTo>
                      <a:pt x="2525" y="3156"/>
                    </a:lnTo>
                    <a:lnTo>
                      <a:pt x="1203" y="19051"/>
                    </a:lnTo>
                    <a:lnTo>
                      <a:pt x="1215" y="19051"/>
                    </a:lnTo>
                    <a:cubicBezTo>
                      <a:pt x="1203" y="19075"/>
                      <a:pt x="1203" y="19099"/>
                      <a:pt x="1203" y="19122"/>
                    </a:cubicBezTo>
                    <a:lnTo>
                      <a:pt x="1" y="36113"/>
                    </a:lnTo>
                    <a:cubicBezTo>
                      <a:pt x="874" y="36449"/>
                      <a:pt x="1825" y="36541"/>
                      <a:pt x="2601" y="36541"/>
                    </a:cubicBezTo>
                    <a:cubicBezTo>
                      <a:pt x="3527" y="36541"/>
                      <a:pt x="4203" y="36410"/>
                      <a:pt x="4203" y="36410"/>
                    </a:cubicBezTo>
                    <a:lnTo>
                      <a:pt x="6489" y="19658"/>
                    </a:lnTo>
                    <a:lnTo>
                      <a:pt x="8394" y="6276"/>
                    </a:lnTo>
                    <a:lnTo>
                      <a:pt x="9204" y="6276"/>
                    </a:lnTo>
                    <a:lnTo>
                      <a:pt x="9633" y="19456"/>
                    </a:lnTo>
                    <a:lnTo>
                      <a:pt x="9918" y="36482"/>
                    </a:lnTo>
                    <a:cubicBezTo>
                      <a:pt x="10528" y="36661"/>
                      <a:pt x="11163" y="36724"/>
                      <a:pt x="11750" y="36724"/>
                    </a:cubicBezTo>
                    <a:cubicBezTo>
                      <a:pt x="13068" y="36724"/>
                      <a:pt x="14145" y="36410"/>
                      <a:pt x="14145" y="36410"/>
                    </a:cubicBezTo>
                    <a:lnTo>
                      <a:pt x="14955" y="19456"/>
                    </a:lnTo>
                    <a:lnTo>
                      <a:pt x="15383" y="3156"/>
                    </a:lnTo>
                    <a:lnTo>
                      <a:pt x="15383" y="1"/>
                    </a:lnTo>
                    <a:close/>
                  </a:path>
                </a:pathLst>
              </a:custGeom>
              <a:solidFill>
                <a:srgbClr val="0141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991;p35"/>
              <p:cNvSpPr/>
              <p:nvPr/>
            </p:nvSpPr>
            <p:spPr>
              <a:xfrm>
                <a:off x="3107225" y="3077875"/>
                <a:ext cx="425675" cy="588250"/>
              </a:xfrm>
              <a:custGeom>
                <a:avLst/>
                <a:gdLst/>
                <a:ahLst/>
                <a:cxnLst/>
                <a:rect l="l" t="t" r="r" b="b"/>
                <a:pathLst>
                  <a:path w="17027" h="23530" extrusionOk="0">
                    <a:moveTo>
                      <a:pt x="8532" y="1"/>
                    </a:moveTo>
                    <a:cubicBezTo>
                      <a:pt x="8522" y="1"/>
                      <a:pt x="8512" y="1"/>
                      <a:pt x="8501" y="1"/>
                    </a:cubicBezTo>
                    <a:cubicBezTo>
                      <a:pt x="6954" y="13"/>
                      <a:pt x="1548" y="1668"/>
                      <a:pt x="0" y="3097"/>
                    </a:cubicBezTo>
                    <a:lnTo>
                      <a:pt x="1762" y="4454"/>
                    </a:lnTo>
                    <a:cubicBezTo>
                      <a:pt x="1108" y="12455"/>
                      <a:pt x="0" y="22659"/>
                      <a:pt x="0" y="22659"/>
                    </a:cubicBezTo>
                    <a:cubicBezTo>
                      <a:pt x="2074" y="23303"/>
                      <a:pt x="4197" y="23530"/>
                      <a:pt x="6159" y="23530"/>
                    </a:cubicBezTo>
                    <a:cubicBezTo>
                      <a:pt x="10835" y="23530"/>
                      <a:pt x="14597" y="22242"/>
                      <a:pt x="14597" y="22242"/>
                    </a:cubicBezTo>
                    <a:lnTo>
                      <a:pt x="13514" y="13407"/>
                    </a:lnTo>
                    <a:lnTo>
                      <a:pt x="14919" y="6430"/>
                    </a:lnTo>
                    <a:lnTo>
                      <a:pt x="17026" y="3859"/>
                    </a:lnTo>
                    <a:cubicBezTo>
                      <a:pt x="16848" y="3194"/>
                      <a:pt x="11293" y="1"/>
                      <a:pt x="8532" y="1"/>
                    </a:cubicBezTo>
                    <a:close/>
                  </a:path>
                </a:pathLst>
              </a:cu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992;p35"/>
              <p:cNvSpPr/>
              <p:nvPr/>
            </p:nvSpPr>
            <p:spPr>
              <a:xfrm>
                <a:off x="3057800" y="3140400"/>
                <a:ext cx="140225" cy="264050"/>
              </a:xfrm>
              <a:custGeom>
                <a:avLst/>
                <a:gdLst/>
                <a:ahLst/>
                <a:cxnLst/>
                <a:rect l="l" t="t" r="r" b="b"/>
                <a:pathLst>
                  <a:path w="5609" h="10562" extrusionOk="0">
                    <a:moveTo>
                      <a:pt x="3454" y="0"/>
                    </a:moveTo>
                    <a:cubicBezTo>
                      <a:pt x="2477" y="0"/>
                      <a:pt x="1644" y="667"/>
                      <a:pt x="1394" y="1560"/>
                    </a:cubicBezTo>
                    <a:lnTo>
                      <a:pt x="1382" y="1560"/>
                    </a:lnTo>
                    <a:cubicBezTo>
                      <a:pt x="846" y="3346"/>
                      <a:pt x="465" y="6108"/>
                      <a:pt x="1" y="9347"/>
                    </a:cubicBezTo>
                    <a:cubicBezTo>
                      <a:pt x="1156" y="10037"/>
                      <a:pt x="3870" y="10502"/>
                      <a:pt x="4251" y="10561"/>
                    </a:cubicBezTo>
                    <a:cubicBezTo>
                      <a:pt x="4513" y="8787"/>
                      <a:pt x="5037" y="5001"/>
                      <a:pt x="5537" y="2691"/>
                    </a:cubicBezTo>
                    <a:cubicBezTo>
                      <a:pt x="5573" y="2524"/>
                      <a:pt x="5609" y="2334"/>
                      <a:pt x="5609" y="2155"/>
                    </a:cubicBezTo>
                    <a:cubicBezTo>
                      <a:pt x="5609" y="965"/>
                      <a:pt x="4644" y="0"/>
                      <a:pt x="3454" y="0"/>
                    </a:cubicBezTo>
                    <a:close/>
                  </a:path>
                </a:pathLst>
              </a:cu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" name="Google Shape;993;p35"/>
              <p:cNvSpPr/>
              <p:nvPr/>
            </p:nvSpPr>
            <p:spPr>
              <a:xfrm>
                <a:off x="3436725" y="3153800"/>
                <a:ext cx="123850" cy="241275"/>
              </a:xfrm>
              <a:custGeom>
                <a:avLst/>
                <a:gdLst/>
                <a:ahLst/>
                <a:cxnLst/>
                <a:rect l="l" t="t" r="r" b="b"/>
                <a:pathLst>
                  <a:path w="4954" h="9651" extrusionOk="0">
                    <a:moveTo>
                      <a:pt x="2144" y="0"/>
                    </a:moveTo>
                    <a:cubicBezTo>
                      <a:pt x="953" y="0"/>
                      <a:pt x="1" y="965"/>
                      <a:pt x="1" y="2143"/>
                    </a:cubicBezTo>
                    <a:cubicBezTo>
                      <a:pt x="1" y="2334"/>
                      <a:pt x="24" y="2512"/>
                      <a:pt x="72" y="2679"/>
                    </a:cubicBezTo>
                    <a:lnTo>
                      <a:pt x="60" y="2679"/>
                    </a:lnTo>
                    <a:cubicBezTo>
                      <a:pt x="120" y="5167"/>
                      <a:pt x="298" y="9537"/>
                      <a:pt x="298" y="9537"/>
                    </a:cubicBezTo>
                    <a:cubicBezTo>
                      <a:pt x="1248" y="9625"/>
                      <a:pt x="2194" y="9651"/>
                      <a:pt x="2980" y="9651"/>
                    </a:cubicBezTo>
                    <a:cubicBezTo>
                      <a:pt x="4115" y="9651"/>
                      <a:pt x="4918" y="9597"/>
                      <a:pt x="4918" y="9597"/>
                    </a:cubicBezTo>
                    <a:cubicBezTo>
                      <a:pt x="4954" y="6132"/>
                      <a:pt x="4751" y="3346"/>
                      <a:pt x="4215" y="1560"/>
                    </a:cubicBezTo>
                    <a:cubicBezTo>
                      <a:pt x="3953" y="655"/>
                      <a:pt x="3132" y="0"/>
                      <a:pt x="2144" y="0"/>
                    </a:cubicBezTo>
                    <a:close/>
                  </a:path>
                </a:pathLst>
              </a:cu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10" name="Google Shape;994;p35"/>
              <p:cNvSpPr/>
              <p:nvPr/>
            </p:nvSpPr>
            <p:spPr>
              <a:xfrm>
                <a:off x="3082225" y="3384775"/>
                <a:ext cx="312550" cy="104500"/>
              </a:xfrm>
              <a:custGeom>
                <a:avLst/>
                <a:gdLst/>
                <a:ahLst/>
                <a:cxnLst/>
                <a:rect l="l" t="t" r="r" b="b"/>
                <a:pathLst>
                  <a:path w="12502" h="4180" extrusionOk="0">
                    <a:moveTo>
                      <a:pt x="0" y="0"/>
                    </a:moveTo>
                    <a:cubicBezTo>
                      <a:pt x="0" y="1798"/>
                      <a:pt x="262" y="3275"/>
                      <a:pt x="727" y="3727"/>
                    </a:cubicBezTo>
                    <a:cubicBezTo>
                      <a:pt x="1076" y="4052"/>
                      <a:pt x="1748" y="4180"/>
                      <a:pt x="2622" y="4180"/>
                    </a:cubicBezTo>
                    <a:cubicBezTo>
                      <a:pt x="3475" y="4180"/>
                      <a:pt x="4520" y="4058"/>
                      <a:pt x="5644" y="3882"/>
                    </a:cubicBezTo>
                    <a:cubicBezTo>
                      <a:pt x="7930" y="3513"/>
                      <a:pt x="12502" y="2870"/>
                      <a:pt x="12502" y="2870"/>
                    </a:cubicBezTo>
                    <a:cubicBezTo>
                      <a:pt x="12502" y="2870"/>
                      <a:pt x="9097" y="989"/>
                      <a:pt x="6287" y="465"/>
                    </a:cubicBezTo>
                    <a:cubicBezTo>
                      <a:pt x="5471" y="311"/>
                      <a:pt x="4770" y="256"/>
                      <a:pt x="4190" y="256"/>
                    </a:cubicBezTo>
                    <a:cubicBezTo>
                      <a:pt x="3872" y="256"/>
                      <a:pt x="3590" y="273"/>
                      <a:pt x="3346" y="298"/>
                    </a:cubicBezTo>
                    <a:cubicBezTo>
                      <a:pt x="2512" y="381"/>
                      <a:pt x="2108" y="572"/>
                      <a:pt x="2108" y="572"/>
                    </a:cubicBezTo>
                    <a:cubicBezTo>
                      <a:pt x="1465" y="429"/>
                      <a:pt x="679" y="239"/>
                      <a:pt x="0" y="0"/>
                    </a:cubicBezTo>
                    <a:close/>
                  </a:path>
                </a:pathLst>
              </a:custGeom>
              <a:solidFill>
                <a:srgbClr val="AD77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995;p35"/>
              <p:cNvSpPr/>
              <p:nvPr/>
            </p:nvSpPr>
            <p:spPr>
              <a:xfrm>
                <a:off x="3166750" y="3391625"/>
                <a:ext cx="186650" cy="75925"/>
              </a:xfrm>
              <a:custGeom>
                <a:avLst/>
                <a:gdLst/>
                <a:ahLst/>
                <a:cxnLst/>
                <a:rect l="l" t="t" r="r" b="b"/>
                <a:pathLst>
                  <a:path w="7466" h="3037" extrusionOk="0">
                    <a:moveTo>
                      <a:pt x="1429" y="0"/>
                    </a:moveTo>
                    <a:lnTo>
                      <a:pt x="96" y="24"/>
                    </a:lnTo>
                    <a:cubicBezTo>
                      <a:pt x="1" y="834"/>
                      <a:pt x="4073" y="2120"/>
                      <a:pt x="6025" y="3036"/>
                    </a:cubicBezTo>
                    <a:cubicBezTo>
                      <a:pt x="6537" y="2965"/>
                      <a:pt x="7037" y="2893"/>
                      <a:pt x="7466" y="2834"/>
                    </a:cubicBezTo>
                    <a:lnTo>
                      <a:pt x="1429" y="0"/>
                    </a:lnTo>
                    <a:close/>
                  </a:path>
                </a:pathLst>
              </a:custGeom>
              <a:solidFill>
                <a:srgbClr val="7C48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996;p35"/>
              <p:cNvSpPr/>
              <p:nvPr/>
            </p:nvSpPr>
            <p:spPr>
              <a:xfrm>
                <a:off x="3134900" y="3369125"/>
                <a:ext cx="399175" cy="129150"/>
              </a:xfrm>
              <a:custGeom>
                <a:avLst/>
                <a:gdLst/>
                <a:ahLst/>
                <a:cxnLst/>
                <a:rect l="l" t="t" r="r" b="b"/>
                <a:pathLst>
                  <a:path w="15967" h="5166" extrusionOk="0">
                    <a:moveTo>
                      <a:pt x="3710" y="1"/>
                    </a:moveTo>
                    <a:cubicBezTo>
                      <a:pt x="1402" y="1"/>
                      <a:pt x="460" y="523"/>
                      <a:pt x="1" y="1198"/>
                    </a:cubicBezTo>
                    <a:cubicBezTo>
                      <a:pt x="1" y="1198"/>
                      <a:pt x="8097" y="3496"/>
                      <a:pt x="10395" y="4460"/>
                    </a:cubicBezTo>
                    <a:cubicBezTo>
                      <a:pt x="11554" y="4952"/>
                      <a:pt x="12450" y="5165"/>
                      <a:pt x="13151" y="5165"/>
                    </a:cubicBezTo>
                    <a:cubicBezTo>
                      <a:pt x="14164" y="5165"/>
                      <a:pt x="14768" y="4721"/>
                      <a:pt x="15169" y="4032"/>
                    </a:cubicBezTo>
                    <a:cubicBezTo>
                      <a:pt x="15717" y="3115"/>
                      <a:pt x="15800" y="2674"/>
                      <a:pt x="15967" y="1019"/>
                    </a:cubicBezTo>
                    <a:lnTo>
                      <a:pt x="15967" y="1019"/>
                    </a:lnTo>
                    <a:cubicBezTo>
                      <a:pt x="15582" y="1033"/>
                      <a:pt x="15188" y="1043"/>
                      <a:pt x="14770" y="1043"/>
                    </a:cubicBezTo>
                    <a:cubicBezTo>
                      <a:pt x="14062" y="1043"/>
                      <a:pt x="13285" y="1014"/>
                      <a:pt x="12371" y="924"/>
                    </a:cubicBezTo>
                    <a:cubicBezTo>
                      <a:pt x="12371" y="924"/>
                      <a:pt x="8145" y="305"/>
                      <a:pt x="5418" y="79"/>
                    </a:cubicBezTo>
                    <a:cubicBezTo>
                      <a:pt x="4778" y="26"/>
                      <a:pt x="4212" y="1"/>
                      <a:pt x="3710" y="1"/>
                    </a:cubicBezTo>
                    <a:close/>
                  </a:path>
                </a:pathLst>
              </a:custGeom>
              <a:solidFill>
                <a:srgbClr val="AD77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997;p35"/>
              <p:cNvSpPr/>
              <p:nvPr/>
            </p:nvSpPr>
            <p:spPr>
              <a:xfrm>
                <a:off x="3270325" y="2962100"/>
                <a:ext cx="100050" cy="163400"/>
              </a:xfrm>
              <a:custGeom>
                <a:avLst/>
                <a:gdLst/>
                <a:ahLst/>
                <a:cxnLst/>
                <a:rect l="l" t="t" r="r" b="b"/>
                <a:pathLst>
                  <a:path w="4002" h="6536" extrusionOk="0">
                    <a:moveTo>
                      <a:pt x="4001" y="1"/>
                    </a:moveTo>
                    <a:lnTo>
                      <a:pt x="1" y="2037"/>
                    </a:lnTo>
                    <a:lnTo>
                      <a:pt x="37" y="2227"/>
                    </a:lnTo>
                    <a:lnTo>
                      <a:pt x="156" y="4858"/>
                    </a:lnTo>
                    <a:cubicBezTo>
                      <a:pt x="180" y="5620"/>
                      <a:pt x="156" y="6382"/>
                      <a:pt x="942" y="6513"/>
                    </a:cubicBezTo>
                    <a:cubicBezTo>
                      <a:pt x="1043" y="6528"/>
                      <a:pt x="1150" y="6536"/>
                      <a:pt x="1261" y="6536"/>
                    </a:cubicBezTo>
                    <a:cubicBezTo>
                      <a:pt x="2193" y="6536"/>
                      <a:pt x="3381" y="6016"/>
                      <a:pt x="3466" y="5239"/>
                    </a:cubicBezTo>
                    <a:lnTo>
                      <a:pt x="4001" y="1"/>
                    </a:lnTo>
                    <a:close/>
                  </a:path>
                </a:pathLst>
              </a:custGeom>
              <a:solidFill>
                <a:srgbClr val="AD77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998;p35"/>
              <p:cNvSpPr/>
              <p:nvPr/>
            </p:nvSpPr>
            <p:spPr>
              <a:xfrm>
                <a:off x="3270325" y="2962100"/>
                <a:ext cx="100050" cy="96475"/>
              </a:xfrm>
              <a:custGeom>
                <a:avLst/>
                <a:gdLst/>
                <a:ahLst/>
                <a:cxnLst/>
                <a:rect l="l" t="t" r="r" b="b"/>
                <a:pathLst>
                  <a:path w="4002" h="3859" extrusionOk="0">
                    <a:moveTo>
                      <a:pt x="4001" y="1"/>
                    </a:moveTo>
                    <a:lnTo>
                      <a:pt x="1" y="2037"/>
                    </a:lnTo>
                    <a:lnTo>
                      <a:pt x="37" y="2227"/>
                    </a:lnTo>
                    <a:lnTo>
                      <a:pt x="108" y="3858"/>
                    </a:lnTo>
                    <a:cubicBezTo>
                      <a:pt x="135" y="3858"/>
                      <a:pt x="162" y="3858"/>
                      <a:pt x="188" y="3858"/>
                    </a:cubicBezTo>
                    <a:cubicBezTo>
                      <a:pt x="1670" y="3858"/>
                      <a:pt x="3050" y="3530"/>
                      <a:pt x="3751" y="2477"/>
                    </a:cubicBezTo>
                    <a:lnTo>
                      <a:pt x="4001" y="1"/>
                    </a:lnTo>
                    <a:close/>
                  </a:path>
                </a:pathLst>
              </a:custGeom>
              <a:solidFill>
                <a:srgbClr val="7C48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999;p35"/>
              <p:cNvSpPr/>
              <p:nvPr/>
            </p:nvSpPr>
            <p:spPr>
              <a:xfrm>
                <a:off x="3186400" y="2745975"/>
                <a:ext cx="275650" cy="302100"/>
              </a:xfrm>
              <a:custGeom>
                <a:avLst/>
                <a:gdLst/>
                <a:ahLst/>
                <a:cxnLst/>
                <a:rect l="l" t="t" r="r" b="b"/>
                <a:pathLst>
                  <a:path w="11026" h="12084" extrusionOk="0">
                    <a:moveTo>
                      <a:pt x="5281" y="0"/>
                    </a:moveTo>
                    <a:cubicBezTo>
                      <a:pt x="5079" y="0"/>
                      <a:pt x="4871" y="8"/>
                      <a:pt x="4656" y="25"/>
                    </a:cubicBezTo>
                    <a:cubicBezTo>
                      <a:pt x="3513" y="121"/>
                      <a:pt x="2739" y="371"/>
                      <a:pt x="2191" y="764"/>
                    </a:cubicBezTo>
                    <a:cubicBezTo>
                      <a:pt x="1691" y="1061"/>
                      <a:pt x="1358" y="1538"/>
                      <a:pt x="1143" y="2109"/>
                    </a:cubicBezTo>
                    <a:cubicBezTo>
                      <a:pt x="1143" y="2109"/>
                      <a:pt x="1143" y="2121"/>
                      <a:pt x="1143" y="2121"/>
                    </a:cubicBezTo>
                    <a:cubicBezTo>
                      <a:pt x="643" y="3431"/>
                      <a:pt x="715" y="5228"/>
                      <a:pt x="691" y="6479"/>
                    </a:cubicBezTo>
                    <a:cubicBezTo>
                      <a:pt x="667" y="8574"/>
                      <a:pt x="0" y="11741"/>
                      <a:pt x="4084" y="12063"/>
                    </a:cubicBezTo>
                    <a:cubicBezTo>
                      <a:pt x="4267" y="12076"/>
                      <a:pt x="4444" y="12083"/>
                      <a:pt x="4613" y="12083"/>
                    </a:cubicBezTo>
                    <a:cubicBezTo>
                      <a:pt x="8244" y="12083"/>
                      <a:pt x="8918" y="9062"/>
                      <a:pt x="8918" y="9062"/>
                    </a:cubicBezTo>
                    <a:cubicBezTo>
                      <a:pt x="9323" y="8979"/>
                      <a:pt x="10668" y="8943"/>
                      <a:pt x="10883" y="7086"/>
                    </a:cubicBezTo>
                    <a:cubicBezTo>
                      <a:pt x="11026" y="5859"/>
                      <a:pt x="10406" y="5598"/>
                      <a:pt x="9954" y="5550"/>
                    </a:cubicBezTo>
                    <a:cubicBezTo>
                      <a:pt x="10121" y="5002"/>
                      <a:pt x="10454" y="3466"/>
                      <a:pt x="9668" y="2300"/>
                    </a:cubicBezTo>
                    <a:cubicBezTo>
                      <a:pt x="8714" y="868"/>
                      <a:pt x="7336" y="0"/>
                      <a:pt x="5281" y="0"/>
                    </a:cubicBezTo>
                    <a:close/>
                  </a:path>
                </a:pathLst>
              </a:custGeom>
              <a:solidFill>
                <a:srgbClr val="AD77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1000;p35"/>
              <p:cNvSpPr/>
              <p:nvPr/>
            </p:nvSpPr>
            <p:spPr>
              <a:xfrm>
                <a:off x="3169125" y="2720125"/>
                <a:ext cx="300975" cy="220275"/>
              </a:xfrm>
              <a:custGeom>
                <a:avLst/>
                <a:gdLst/>
                <a:ahLst/>
                <a:cxnLst/>
                <a:rect l="l" t="t" r="r" b="b"/>
                <a:pathLst>
                  <a:path w="12039" h="8811" extrusionOk="0">
                    <a:moveTo>
                      <a:pt x="5635" y="1"/>
                    </a:moveTo>
                    <a:cubicBezTo>
                      <a:pt x="3383" y="1"/>
                      <a:pt x="1656" y="1202"/>
                      <a:pt x="1656" y="1202"/>
                    </a:cubicBezTo>
                    <a:lnTo>
                      <a:pt x="1763" y="357"/>
                    </a:lnTo>
                    <a:lnTo>
                      <a:pt x="1763" y="357"/>
                    </a:lnTo>
                    <a:cubicBezTo>
                      <a:pt x="1763" y="357"/>
                      <a:pt x="120" y="679"/>
                      <a:pt x="60" y="2214"/>
                    </a:cubicBezTo>
                    <a:cubicBezTo>
                      <a:pt x="1" y="3738"/>
                      <a:pt x="953" y="4167"/>
                      <a:pt x="953" y="4167"/>
                    </a:cubicBezTo>
                    <a:cubicBezTo>
                      <a:pt x="989" y="5155"/>
                      <a:pt x="1382" y="7513"/>
                      <a:pt x="1382" y="7513"/>
                    </a:cubicBezTo>
                    <a:cubicBezTo>
                      <a:pt x="1501" y="6512"/>
                      <a:pt x="1656" y="5131"/>
                      <a:pt x="1656" y="5131"/>
                    </a:cubicBezTo>
                    <a:cubicBezTo>
                      <a:pt x="2075" y="5274"/>
                      <a:pt x="2616" y="5329"/>
                      <a:pt x="3205" y="5329"/>
                    </a:cubicBezTo>
                    <a:cubicBezTo>
                      <a:pt x="5278" y="5329"/>
                      <a:pt x="7942" y="4643"/>
                      <a:pt x="7942" y="4643"/>
                    </a:cubicBezTo>
                    <a:cubicBezTo>
                      <a:pt x="8085" y="6191"/>
                      <a:pt x="9038" y="6655"/>
                      <a:pt x="9038" y="6655"/>
                    </a:cubicBezTo>
                    <a:lnTo>
                      <a:pt x="8954" y="8810"/>
                    </a:lnTo>
                    <a:lnTo>
                      <a:pt x="9359" y="8810"/>
                    </a:lnTo>
                    <a:cubicBezTo>
                      <a:pt x="9359" y="7489"/>
                      <a:pt x="9827" y="6565"/>
                      <a:pt x="10482" y="6565"/>
                    </a:cubicBezTo>
                    <a:cubicBezTo>
                      <a:pt x="10535" y="6565"/>
                      <a:pt x="10589" y="6571"/>
                      <a:pt x="10645" y="6584"/>
                    </a:cubicBezTo>
                    <a:cubicBezTo>
                      <a:pt x="10645" y="6584"/>
                      <a:pt x="12038" y="3274"/>
                      <a:pt x="11609" y="2500"/>
                    </a:cubicBezTo>
                    <a:cubicBezTo>
                      <a:pt x="11324" y="1992"/>
                      <a:pt x="10765" y="1902"/>
                      <a:pt x="10406" y="1902"/>
                    </a:cubicBezTo>
                    <a:cubicBezTo>
                      <a:pt x="10210" y="1902"/>
                      <a:pt x="10074" y="1929"/>
                      <a:pt x="10074" y="1929"/>
                    </a:cubicBezTo>
                    <a:cubicBezTo>
                      <a:pt x="10109" y="762"/>
                      <a:pt x="8430" y="155"/>
                      <a:pt x="6002" y="12"/>
                    </a:cubicBezTo>
                    <a:cubicBezTo>
                      <a:pt x="5878" y="4"/>
                      <a:pt x="5756" y="1"/>
                      <a:pt x="56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1001;p35"/>
              <p:cNvSpPr/>
              <p:nvPr/>
            </p:nvSpPr>
            <p:spPr>
              <a:xfrm>
                <a:off x="3006900" y="4551575"/>
                <a:ext cx="144700" cy="19375"/>
              </a:xfrm>
              <a:custGeom>
                <a:avLst/>
                <a:gdLst/>
                <a:ahLst/>
                <a:cxnLst/>
                <a:rect l="l" t="t" r="r" b="b"/>
                <a:pathLst>
                  <a:path w="5788" h="775" extrusionOk="0">
                    <a:moveTo>
                      <a:pt x="180" y="1"/>
                    </a:moveTo>
                    <a:lnTo>
                      <a:pt x="1" y="775"/>
                    </a:lnTo>
                    <a:lnTo>
                      <a:pt x="5764" y="775"/>
                    </a:lnTo>
                    <a:lnTo>
                      <a:pt x="5787" y="1"/>
                    </a:lnTo>
                    <a:close/>
                  </a:path>
                </a:pathLst>
              </a:custGeom>
              <a:solidFill>
                <a:srgbClr val="FEFDF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1002;p35"/>
              <p:cNvSpPr/>
              <p:nvPr/>
            </p:nvSpPr>
            <p:spPr>
              <a:xfrm>
                <a:off x="3011375" y="4440350"/>
                <a:ext cx="144100" cy="111250"/>
              </a:xfrm>
              <a:custGeom>
                <a:avLst/>
                <a:gdLst/>
                <a:ahLst/>
                <a:cxnLst/>
                <a:rect l="l" t="t" r="r" b="b"/>
                <a:pathLst>
                  <a:path w="5764" h="4450" extrusionOk="0">
                    <a:moveTo>
                      <a:pt x="2564" y="1"/>
                    </a:moveTo>
                    <a:cubicBezTo>
                      <a:pt x="2174" y="1"/>
                      <a:pt x="1846" y="21"/>
                      <a:pt x="1739" y="80"/>
                    </a:cubicBezTo>
                    <a:cubicBezTo>
                      <a:pt x="1417" y="271"/>
                      <a:pt x="1929" y="1771"/>
                      <a:pt x="1929" y="1771"/>
                    </a:cubicBezTo>
                    <a:cubicBezTo>
                      <a:pt x="1929" y="1771"/>
                      <a:pt x="1632" y="2211"/>
                      <a:pt x="917" y="2902"/>
                    </a:cubicBezTo>
                    <a:cubicBezTo>
                      <a:pt x="203" y="3581"/>
                      <a:pt x="1" y="4450"/>
                      <a:pt x="1" y="4450"/>
                    </a:cubicBezTo>
                    <a:lnTo>
                      <a:pt x="5608" y="4450"/>
                    </a:lnTo>
                    <a:cubicBezTo>
                      <a:pt x="5608" y="4450"/>
                      <a:pt x="5763" y="2342"/>
                      <a:pt x="5692" y="2247"/>
                    </a:cubicBezTo>
                    <a:cubicBezTo>
                      <a:pt x="5688" y="2240"/>
                      <a:pt x="5677" y="2237"/>
                      <a:pt x="5662" y="2237"/>
                    </a:cubicBezTo>
                    <a:cubicBezTo>
                      <a:pt x="5473" y="2237"/>
                      <a:pt x="4505" y="2707"/>
                      <a:pt x="4286" y="2707"/>
                    </a:cubicBezTo>
                    <a:cubicBezTo>
                      <a:pt x="4270" y="2707"/>
                      <a:pt x="4258" y="2705"/>
                      <a:pt x="4251" y="2700"/>
                    </a:cubicBezTo>
                    <a:cubicBezTo>
                      <a:pt x="4120" y="2616"/>
                      <a:pt x="4370" y="80"/>
                      <a:pt x="4370" y="80"/>
                    </a:cubicBezTo>
                    <a:cubicBezTo>
                      <a:pt x="4370" y="80"/>
                      <a:pt x="3344" y="1"/>
                      <a:pt x="256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1003;p35"/>
              <p:cNvSpPr/>
              <p:nvPr/>
            </p:nvSpPr>
            <p:spPr>
              <a:xfrm>
                <a:off x="3315875" y="4461700"/>
                <a:ext cx="216425" cy="89900"/>
              </a:xfrm>
              <a:custGeom>
                <a:avLst/>
                <a:gdLst/>
                <a:ahLst/>
                <a:cxnLst/>
                <a:rect l="l" t="t" r="r" b="b"/>
                <a:pathLst>
                  <a:path w="8657" h="3596" extrusionOk="0">
                    <a:moveTo>
                      <a:pt x="3465" y="0"/>
                    </a:moveTo>
                    <a:cubicBezTo>
                      <a:pt x="3465" y="0"/>
                      <a:pt x="3227" y="1000"/>
                      <a:pt x="2120" y="1346"/>
                    </a:cubicBezTo>
                    <a:cubicBezTo>
                      <a:pt x="2001" y="1384"/>
                      <a:pt x="1873" y="1400"/>
                      <a:pt x="1743" y="1400"/>
                    </a:cubicBezTo>
                    <a:cubicBezTo>
                      <a:pt x="1064" y="1400"/>
                      <a:pt x="310" y="965"/>
                      <a:pt x="310" y="965"/>
                    </a:cubicBezTo>
                    <a:lnTo>
                      <a:pt x="1" y="3596"/>
                    </a:lnTo>
                    <a:lnTo>
                      <a:pt x="8466" y="3596"/>
                    </a:lnTo>
                    <a:cubicBezTo>
                      <a:pt x="8466" y="3596"/>
                      <a:pt x="8656" y="2393"/>
                      <a:pt x="7740" y="2167"/>
                    </a:cubicBezTo>
                    <a:cubicBezTo>
                      <a:pt x="3596" y="1191"/>
                      <a:pt x="3465" y="0"/>
                      <a:pt x="346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" name="Google Shape;1004;p35"/>
              <p:cNvSpPr/>
              <p:nvPr/>
            </p:nvSpPr>
            <p:spPr>
              <a:xfrm>
                <a:off x="3311700" y="4551575"/>
                <a:ext cx="215825" cy="19375"/>
              </a:xfrm>
              <a:custGeom>
                <a:avLst/>
                <a:gdLst/>
                <a:ahLst/>
                <a:cxnLst/>
                <a:rect l="l" t="t" r="r" b="b"/>
                <a:pathLst>
                  <a:path w="8633" h="775" extrusionOk="0">
                    <a:moveTo>
                      <a:pt x="168" y="1"/>
                    </a:moveTo>
                    <a:lnTo>
                      <a:pt x="1" y="775"/>
                    </a:lnTo>
                    <a:lnTo>
                      <a:pt x="8597" y="775"/>
                    </a:lnTo>
                    <a:lnTo>
                      <a:pt x="8633" y="1"/>
                    </a:lnTo>
                    <a:close/>
                  </a:path>
                </a:pathLst>
              </a:custGeom>
              <a:solidFill>
                <a:srgbClr val="FEFDF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1005;p35"/>
              <p:cNvSpPr/>
              <p:nvPr/>
            </p:nvSpPr>
            <p:spPr>
              <a:xfrm>
                <a:off x="3402500" y="4438775"/>
                <a:ext cx="32175" cy="53600"/>
              </a:xfrm>
              <a:custGeom>
                <a:avLst/>
                <a:gdLst/>
                <a:ahLst/>
                <a:cxnLst/>
                <a:rect l="l" t="t" r="r" b="b"/>
                <a:pathLst>
                  <a:path w="1287" h="2144" extrusionOk="0">
                    <a:moveTo>
                      <a:pt x="1286" y="0"/>
                    </a:moveTo>
                    <a:lnTo>
                      <a:pt x="0" y="215"/>
                    </a:lnTo>
                    <a:lnTo>
                      <a:pt x="0" y="917"/>
                    </a:lnTo>
                    <a:cubicBezTo>
                      <a:pt x="108" y="2012"/>
                      <a:pt x="893" y="2143"/>
                      <a:pt x="893" y="2143"/>
                    </a:cubicBezTo>
                    <a:lnTo>
                      <a:pt x="128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70" name="Google Shape;13229;p56"/>
          <p:cNvGrpSpPr/>
          <p:nvPr/>
        </p:nvGrpSpPr>
        <p:grpSpPr>
          <a:xfrm rot="10800000">
            <a:off x="1724997" y="995614"/>
            <a:ext cx="1512930" cy="3116403"/>
            <a:chOff x="4251067" y="1191441"/>
            <a:chExt cx="327536" cy="701762"/>
          </a:xfrm>
        </p:grpSpPr>
        <p:sp>
          <p:nvSpPr>
            <p:cNvPr id="273" name="Google Shape;13232;p56"/>
            <p:cNvSpPr/>
            <p:nvPr/>
          </p:nvSpPr>
          <p:spPr>
            <a:xfrm>
              <a:off x="4251067" y="1523035"/>
              <a:ext cx="327536" cy="325023"/>
            </a:xfrm>
            <a:custGeom>
              <a:avLst/>
              <a:gdLst/>
              <a:ahLst/>
              <a:cxnLst/>
              <a:rect l="l" t="t" r="r" b="b"/>
              <a:pathLst>
                <a:path w="25669" h="25472" extrusionOk="0">
                  <a:moveTo>
                    <a:pt x="12840" y="5002"/>
                  </a:moveTo>
                  <a:cubicBezTo>
                    <a:pt x="13949" y="5002"/>
                    <a:pt x="15075" y="5242"/>
                    <a:pt x="16144" y="5747"/>
                  </a:cubicBezTo>
                  <a:cubicBezTo>
                    <a:pt x="20003" y="7575"/>
                    <a:pt x="21651" y="12185"/>
                    <a:pt x="19822" y="16044"/>
                  </a:cubicBezTo>
                  <a:cubicBezTo>
                    <a:pt x="18501" y="18836"/>
                    <a:pt x="15726" y="20470"/>
                    <a:pt x="12830" y="20470"/>
                  </a:cubicBezTo>
                  <a:cubicBezTo>
                    <a:pt x="11721" y="20470"/>
                    <a:pt x="10595" y="20230"/>
                    <a:pt x="9525" y="19724"/>
                  </a:cubicBezTo>
                  <a:cubicBezTo>
                    <a:pt x="5666" y="17897"/>
                    <a:pt x="4018" y="13286"/>
                    <a:pt x="5845" y="9427"/>
                  </a:cubicBezTo>
                  <a:cubicBezTo>
                    <a:pt x="7167" y="6636"/>
                    <a:pt x="9944" y="5002"/>
                    <a:pt x="12840" y="5002"/>
                  </a:cubicBezTo>
                  <a:close/>
                  <a:moveTo>
                    <a:pt x="10471" y="1"/>
                  </a:moveTo>
                  <a:cubicBezTo>
                    <a:pt x="10383" y="1"/>
                    <a:pt x="10294" y="16"/>
                    <a:pt x="10208" y="47"/>
                  </a:cubicBezTo>
                  <a:lnTo>
                    <a:pt x="6824" y="1256"/>
                  </a:lnTo>
                  <a:cubicBezTo>
                    <a:pt x="6417" y="1401"/>
                    <a:pt x="6206" y="1848"/>
                    <a:pt x="6351" y="2255"/>
                  </a:cubicBezTo>
                  <a:lnTo>
                    <a:pt x="7054" y="4223"/>
                  </a:lnTo>
                  <a:cubicBezTo>
                    <a:pt x="6262" y="4761"/>
                    <a:pt x="5548" y="5408"/>
                    <a:pt x="4934" y="6145"/>
                  </a:cubicBezTo>
                  <a:lnTo>
                    <a:pt x="3045" y="5249"/>
                  </a:lnTo>
                  <a:cubicBezTo>
                    <a:pt x="2937" y="5199"/>
                    <a:pt x="2823" y="5174"/>
                    <a:pt x="2711" y="5174"/>
                  </a:cubicBezTo>
                  <a:cubicBezTo>
                    <a:pt x="2418" y="5174"/>
                    <a:pt x="2137" y="5340"/>
                    <a:pt x="2004" y="5623"/>
                  </a:cubicBezTo>
                  <a:lnTo>
                    <a:pt x="467" y="8868"/>
                  </a:lnTo>
                  <a:cubicBezTo>
                    <a:pt x="282" y="9259"/>
                    <a:pt x="449" y="9725"/>
                    <a:pt x="840" y="9909"/>
                  </a:cubicBezTo>
                  <a:lnTo>
                    <a:pt x="2729" y="10804"/>
                  </a:lnTo>
                  <a:cubicBezTo>
                    <a:pt x="2548" y="11744"/>
                    <a:pt x="2500" y="12707"/>
                    <a:pt x="2587" y="13661"/>
                  </a:cubicBezTo>
                  <a:lnTo>
                    <a:pt x="619" y="14364"/>
                  </a:lnTo>
                  <a:cubicBezTo>
                    <a:pt x="212" y="14510"/>
                    <a:pt x="1" y="14957"/>
                    <a:pt x="145" y="15363"/>
                  </a:cubicBezTo>
                  <a:lnTo>
                    <a:pt x="1354" y="18747"/>
                  </a:lnTo>
                  <a:cubicBezTo>
                    <a:pt x="1467" y="19067"/>
                    <a:pt x="1768" y="19265"/>
                    <a:pt x="2089" y="19265"/>
                  </a:cubicBezTo>
                  <a:cubicBezTo>
                    <a:pt x="2177" y="19265"/>
                    <a:pt x="2266" y="19251"/>
                    <a:pt x="2353" y="19219"/>
                  </a:cubicBezTo>
                  <a:lnTo>
                    <a:pt x="4321" y="18516"/>
                  </a:lnTo>
                  <a:cubicBezTo>
                    <a:pt x="4859" y="19309"/>
                    <a:pt x="5506" y="20023"/>
                    <a:pt x="6243" y="20637"/>
                  </a:cubicBezTo>
                  <a:lnTo>
                    <a:pt x="5347" y="22526"/>
                  </a:lnTo>
                  <a:cubicBezTo>
                    <a:pt x="5163" y="22917"/>
                    <a:pt x="5330" y="23383"/>
                    <a:pt x="5721" y="23567"/>
                  </a:cubicBezTo>
                  <a:lnTo>
                    <a:pt x="8966" y="25104"/>
                  </a:lnTo>
                  <a:cubicBezTo>
                    <a:pt x="9074" y="25155"/>
                    <a:pt x="9188" y="25179"/>
                    <a:pt x="9300" y="25179"/>
                  </a:cubicBezTo>
                  <a:cubicBezTo>
                    <a:pt x="9593" y="25179"/>
                    <a:pt x="9874" y="25014"/>
                    <a:pt x="10007" y="24731"/>
                  </a:cubicBezTo>
                  <a:lnTo>
                    <a:pt x="10902" y="22842"/>
                  </a:lnTo>
                  <a:cubicBezTo>
                    <a:pt x="11540" y="22964"/>
                    <a:pt x="12187" y="23026"/>
                    <a:pt x="12836" y="23026"/>
                  </a:cubicBezTo>
                  <a:cubicBezTo>
                    <a:pt x="13144" y="23026"/>
                    <a:pt x="13452" y="23012"/>
                    <a:pt x="13759" y="22984"/>
                  </a:cubicBezTo>
                  <a:lnTo>
                    <a:pt x="14462" y="24952"/>
                  </a:lnTo>
                  <a:cubicBezTo>
                    <a:pt x="14577" y="25272"/>
                    <a:pt x="14878" y="25471"/>
                    <a:pt x="15200" y="25471"/>
                  </a:cubicBezTo>
                  <a:cubicBezTo>
                    <a:pt x="15286" y="25471"/>
                    <a:pt x="15375" y="25457"/>
                    <a:pt x="15461" y="25426"/>
                  </a:cubicBezTo>
                  <a:lnTo>
                    <a:pt x="18845" y="24217"/>
                  </a:lnTo>
                  <a:cubicBezTo>
                    <a:pt x="19252" y="24071"/>
                    <a:pt x="19463" y="23625"/>
                    <a:pt x="19318" y="23218"/>
                  </a:cubicBezTo>
                  <a:lnTo>
                    <a:pt x="18615" y="21250"/>
                  </a:lnTo>
                  <a:cubicBezTo>
                    <a:pt x="19407" y="20712"/>
                    <a:pt x="20121" y="20065"/>
                    <a:pt x="20735" y="19328"/>
                  </a:cubicBezTo>
                  <a:lnTo>
                    <a:pt x="22624" y="20223"/>
                  </a:lnTo>
                  <a:cubicBezTo>
                    <a:pt x="22732" y="20274"/>
                    <a:pt x="22846" y="20298"/>
                    <a:pt x="22958" y="20298"/>
                  </a:cubicBezTo>
                  <a:cubicBezTo>
                    <a:pt x="23251" y="20298"/>
                    <a:pt x="23532" y="20133"/>
                    <a:pt x="23665" y="19850"/>
                  </a:cubicBezTo>
                  <a:lnTo>
                    <a:pt x="25202" y="16604"/>
                  </a:lnTo>
                  <a:cubicBezTo>
                    <a:pt x="25387" y="16214"/>
                    <a:pt x="25220" y="15748"/>
                    <a:pt x="24829" y="15564"/>
                  </a:cubicBezTo>
                  <a:lnTo>
                    <a:pt x="22940" y="14668"/>
                  </a:lnTo>
                  <a:cubicBezTo>
                    <a:pt x="23121" y="13727"/>
                    <a:pt x="23169" y="12766"/>
                    <a:pt x="23082" y="11812"/>
                  </a:cubicBezTo>
                  <a:lnTo>
                    <a:pt x="25050" y="11107"/>
                  </a:lnTo>
                  <a:cubicBezTo>
                    <a:pt x="25457" y="10963"/>
                    <a:pt x="25668" y="10515"/>
                    <a:pt x="25523" y="10108"/>
                  </a:cubicBezTo>
                  <a:lnTo>
                    <a:pt x="24315" y="6726"/>
                  </a:lnTo>
                  <a:cubicBezTo>
                    <a:pt x="24201" y="6406"/>
                    <a:pt x="23898" y="6207"/>
                    <a:pt x="23577" y="6207"/>
                  </a:cubicBezTo>
                  <a:cubicBezTo>
                    <a:pt x="23491" y="6207"/>
                    <a:pt x="23402" y="6221"/>
                    <a:pt x="23316" y="6252"/>
                  </a:cubicBezTo>
                  <a:lnTo>
                    <a:pt x="21348" y="6956"/>
                  </a:lnTo>
                  <a:cubicBezTo>
                    <a:pt x="20810" y="6162"/>
                    <a:pt x="20163" y="5450"/>
                    <a:pt x="19426" y="4836"/>
                  </a:cubicBezTo>
                  <a:lnTo>
                    <a:pt x="20320" y="2947"/>
                  </a:lnTo>
                  <a:cubicBezTo>
                    <a:pt x="20506" y="2556"/>
                    <a:pt x="20339" y="2090"/>
                    <a:pt x="19948" y="1906"/>
                  </a:cubicBezTo>
                  <a:lnTo>
                    <a:pt x="16703" y="369"/>
                  </a:lnTo>
                  <a:cubicBezTo>
                    <a:pt x="16595" y="318"/>
                    <a:pt x="16481" y="294"/>
                    <a:pt x="16369" y="294"/>
                  </a:cubicBezTo>
                  <a:cubicBezTo>
                    <a:pt x="16076" y="294"/>
                    <a:pt x="15795" y="459"/>
                    <a:pt x="15662" y="742"/>
                  </a:cubicBezTo>
                  <a:lnTo>
                    <a:pt x="14767" y="2631"/>
                  </a:lnTo>
                  <a:cubicBezTo>
                    <a:pt x="14130" y="2508"/>
                    <a:pt x="13485" y="2447"/>
                    <a:pt x="12839" y="2447"/>
                  </a:cubicBezTo>
                  <a:cubicBezTo>
                    <a:pt x="12529" y="2447"/>
                    <a:pt x="12219" y="2461"/>
                    <a:pt x="11910" y="2489"/>
                  </a:cubicBezTo>
                  <a:lnTo>
                    <a:pt x="11207" y="521"/>
                  </a:lnTo>
                  <a:cubicBezTo>
                    <a:pt x="11092" y="200"/>
                    <a:pt x="10791" y="1"/>
                    <a:pt x="10471" y="1"/>
                  </a:cubicBezTo>
                  <a:close/>
                </a:path>
              </a:pathLst>
            </a:custGeom>
            <a:solidFill>
              <a:schemeClr val="bg1">
                <a:lumMod val="40000"/>
                <a:lumOff val="60000"/>
              </a:schemeClr>
            </a:solidFill>
            <a:ln w="9525" cap="flat" cmpd="sng">
              <a:solidFill>
                <a:schemeClr val="bg1">
                  <a:lumMod val="7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13233;p56"/>
            <p:cNvSpPr/>
            <p:nvPr/>
          </p:nvSpPr>
          <p:spPr>
            <a:xfrm>
              <a:off x="4277366" y="1220917"/>
              <a:ext cx="292242" cy="292217"/>
            </a:xfrm>
            <a:custGeom>
              <a:avLst/>
              <a:gdLst/>
              <a:ahLst/>
              <a:cxnLst/>
              <a:rect l="l" t="t" r="r" b="b"/>
              <a:pathLst>
                <a:path w="22903" h="22901" extrusionOk="0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solidFill>
              <a:schemeClr val="bg1">
                <a:lumMod val="60000"/>
                <a:lumOff val="40000"/>
              </a:schemeClr>
            </a:solidFill>
            <a:ln w="9525" cap="flat" cmpd="sng">
              <a:solidFill>
                <a:schemeClr val="bg1">
                  <a:lumMod val="7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76" name="Google Shape;13239;p56"/>
            <p:cNvGrpSpPr/>
            <p:nvPr/>
          </p:nvGrpSpPr>
          <p:grpSpPr>
            <a:xfrm>
              <a:off x="4356567" y="1191441"/>
              <a:ext cx="143690" cy="29488"/>
              <a:chOff x="4356567" y="1191441"/>
              <a:chExt cx="143690" cy="29488"/>
            </a:xfrm>
          </p:grpSpPr>
          <p:sp>
            <p:nvSpPr>
              <p:cNvPr id="312" name="Google Shape;13240;p56"/>
              <p:cNvSpPr/>
              <p:nvPr/>
            </p:nvSpPr>
            <p:spPr>
              <a:xfrm>
                <a:off x="4448554" y="1195154"/>
                <a:ext cx="51704" cy="25775"/>
              </a:xfrm>
              <a:custGeom>
                <a:avLst/>
                <a:gdLst/>
                <a:ahLst/>
                <a:cxnLst/>
                <a:rect l="l" t="t" r="r" b="b"/>
                <a:pathLst>
                  <a:path w="4052" h="2020" extrusionOk="0">
                    <a:moveTo>
                      <a:pt x="272" y="1"/>
                    </a:moveTo>
                    <a:cubicBezTo>
                      <a:pt x="157" y="1"/>
                      <a:pt x="54" y="82"/>
                      <a:pt x="29" y="200"/>
                    </a:cubicBezTo>
                    <a:cubicBezTo>
                      <a:pt x="0" y="338"/>
                      <a:pt x="87" y="474"/>
                      <a:pt x="225" y="507"/>
                    </a:cubicBezTo>
                    <a:cubicBezTo>
                      <a:pt x="1077" y="719"/>
                      <a:pt x="1895" y="1049"/>
                      <a:pt x="2657" y="1486"/>
                    </a:cubicBezTo>
                    <a:lnTo>
                      <a:pt x="2505" y="1740"/>
                    </a:lnTo>
                    <a:cubicBezTo>
                      <a:pt x="2459" y="1819"/>
                      <a:pt x="2511" y="1918"/>
                      <a:pt x="2603" y="1926"/>
                    </a:cubicBezTo>
                    <a:lnTo>
                      <a:pt x="3887" y="2019"/>
                    </a:lnTo>
                    <a:cubicBezTo>
                      <a:pt x="3890" y="2019"/>
                      <a:pt x="3893" y="2019"/>
                      <a:pt x="3895" y="2019"/>
                    </a:cubicBezTo>
                    <a:cubicBezTo>
                      <a:pt x="3991" y="2019"/>
                      <a:pt x="4052" y="1913"/>
                      <a:pt x="3999" y="1830"/>
                    </a:cubicBezTo>
                    <a:lnTo>
                      <a:pt x="3302" y="746"/>
                    </a:lnTo>
                    <a:cubicBezTo>
                      <a:pt x="3278" y="709"/>
                      <a:pt x="3239" y="690"/>
                      <a:pt x="3200" y="690"/>
                    </a:cubicBezTo>
                    <a:cubicBezTo>
                      <a:pt x="3159" y="690"/>
                      <a:pt x="3118" y="711"/>
                      <a:pt x="3094" y="751"/>
                    </a:cubicBezTo>
                    <a:lnTo>
                      <a:pt x="2917" y="1047"/>
                    </a:lnTo>
                    <a:cubicBezTo>
                      <a:pt x="2108" y="581"/>
                      <a:pt x="1237" y="230"/>
                      <a:pt x="330" y="8"/>
                    </a:cubicBezTo>
                    <a:cubicBezTo>
                      <a:pt x="311" y="3"/>
                      <a:pt x="291" y="1"/>
                      <a:pt x="272" y="1"/>
                    </a:cubicBezTo>
                    <a:close/>
                  </a:path>
                </a:pathLst>
              </a:custGeom>
              <a:solidFill>
                <a:schemeClr val="bg1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" name="Google Shape;13241;p56"/>
              <p:cNvSpPr/>
              <p:nvPr/>
            </p:nvSpPr>
            <p:spPr>
              <a:xfrm>
                <a:off x="4412341" y="1191441"/>
                <a:ext cx="32206" cy="8013"/>
              </a:xfrm>
              <a:custGeom>
                <a:avLst/>
                <a:gdLst/>
                <a:ahLst/>
                <a:cxnLst/>
                <a:rect l="l" t="t" r="r" b="b"/>
                <a:pathLst>
                  <a:path w="2524" h="628" extrusionOk="0">
                    <a:moveTo>
                      <a:pt x="787" y="1"/>
                    </a:moveTo>
                    <a:cubicBezTo>
                      <a:pt x="605" y="1"/>
                      <a:pt x="424" y="7"/>
                      <a:pt x="241" y="19"/>
                    </a:cubicBezTo>
                    <a:cubicBezTo>
                      <a:pt x="103" y="31"/>
                      <a:pt x="1" y="153"/>
                      <a:pt x="11" y="291"/>
                    </a:cubicBezTo>
                    <a:cubicBezTo>
                      <a:pt x="20" y="425"/>
                      <a:pt x="132" y="528"/>
                      <a:pt x="263" y="528"/>
                    </a:cubicBezTo>
                    <a:cubicBezTo>
                      <a:pt x="268" y="528"/>
                      <a:pt x="273" y="528"/>
                      <a:pt x="278" y="528"/>
                    </a:cubicBezTo>
                    <a:cubicBezTo>
                      <a:pt x="448" y="518"/>
                      <a:pt x="617" y="512"/>
                      <a:pt x="787" y="512"/>
                    </a:cubicBezTo>
                    <a:cubicBezTo>
                      <a:pt x="1261" y="512"/>
                      <a:pt x="1734" y="550"/>
                      <a:pt x="2203" y="624"/>
                    </a:cubicBezTo>
                    <a:cubicBezTo>
                      <a:pt x="2217" y="626"/>
                      <a:pt x="2231" y="627"/>
                      <a:pt x="2245" y="627"/>
                    </a:cubicBezTo>
                    <a:cubicBezTo>
                      <a:pt x="2363" y="627"/>
                      <a:pt x="2470" y="544"/>
                      <a:pt x="2494" y="424"/>
                    </a:cubicBezTo>
                    <a:cubicBezTo>
                      <a:pt x="2523" y="283"/>
                      <a:pt x="2430" y="145"/>
                      <a:pt x="2288" y="121"/>
                    </a:cubicBezTo>
                    <a:cubicBezTo>
                      <a:pt x="1791" y="43"/>
                      <a:pt x="1288" y="3"/>
                      <a:pt x="787" y="1"/>
                    </a:cubicBezTo>
                    <a:close/>
                  </a:path>
                </a:pathLst>
              </a:custGeom>
              <a:solidFill>
                <a:schemeClr val="bg1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" name="Google Shape;13242;p56"/>
              <p:cNvSpPr/>
              <p:nvPr/>
            </p:nvSpPr>
            <p:spPr>
              <a:xfrm>
                <a:off x="4356567" y="1201573"/>
                <a:ext cx="20212" cy="13270"/>
              </a:xfrm>
              <a:custGeom>
                <a:avLst/>
                <a:gdLst/>
                <a:ahLst/>
                <a:cxnLst/>
                <a:rect l="l" t="t" r="r" b="b"/>
                <a:pathLst>
                  <a:path w="1584" h="1040" extrusionOk="0">
                    <a:moveTo>
                      <a:pt x="1330" y="1"/>
                    </a:moveTo>
                    <a:cubicBezTo>
                      <a:pt x="1303" y="1"/>
                      <a:pt x="1276" y="6"/>
                      <a:pt x="1249" y="17"/>
                    </a:cubicBezTo>
                    <a:cubicBezTo>
                      <a:pt x="878" y="174"/>
                      <a:pt x="518" y="355"/>
                      <a:pt x="168" y="557"/>
                    </a:cubicBezTo>
                    <a:cubicBezTo>
                      <a:pt x="58" y="621"/>
                      <a:pt x="0" y="757"/>
                      <a:pt x="47" y="876"/>
                    </a:cubicBezTo>
                    <a:cubicBezTo>
                      <a:pt x="86" y="979"/>
                      <a:pt x="183" y="1040"/>
                      <a:pt x="284" y="1040"/>
                    </a:cubicBezTo>
                    <a:cubicBezTo>
                      <a:pt x="327" y="1040"/>
                      <a:pt x="371" y="1029"/>
                      <a:pt x="412" y="1005"/>
                    </a:cubicBezTo>
                    <a:cubicBezTo>
                      <a:pt x="727" y="823"/>
                      <a:pt x="1054" y="658"/>
                      <a:pt x="1389" y="512"/>
                    </a:cubicBezTo>
                    <a:cubicBezTo>
                      <a:pt x="1518" y="458"/>
                      <a:pt x="1584" y="312"/>
                      <a:pt x="1538" y="177"/>
                    </a:cubicBezTo>
                    <a:lnTo>
                      <a:pt x="1525" y="141"/>
                    </a:lnTo>
                    <a:cubicBezTo>
                      <a:pt x="1496" y="54"/>
                      <a:pt x="1415" y="1"/>
                      <a:pt x="1330" y="1"/>
                    </a:cubicBezTo>
                    <a:close/>
                  </a:path>
                </a:pathLst>
              </a:custGeom>
              <a:solidFill>
                <a:schemeClr val="bg1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" name="Google Shape;13243;p56"/>
              <p:cNvSpPr/>
              <p:nvPr/>
            </p:nvSpPr>
            <p:spPr>
              <a:xfrm>
                <a:off x="4380084" y="1192832"/>
                <a:ext cx="27779" cy="11433"/>
              </a:xfrm>
              <a:custGeom>
                <a:avLst/>
                <a:gdLst/>
                <a:ahLst/>
                <a:cxnLst/>
                <a:rect l="l" t="t" r="r" b="b"/>
                <a:pathLst>
                  <a:path w="2177" h="896" extrusionOk="0">
                    <a:moveTo>
                      <a:pt x="1906" y="0"/>
                    </a:moveTo>
                    <a:cubicBezTo>
                      <a:pt x="1894" y="0"/>
                      <a:pt x="1883" y="1"/>
                      <a:pt x="1871" y="2"/>
                    </a:cubicBezTo>
                    <a:cubicBezTo>
                      <a:pt x="1306" y="87"/>
                      <a:pt x="748" y="220"/>
                      <a:pt x="205" y="400"/>
                    </a:cubicBezTo>
                    <a:cubicBezTo>
                      <a:pt x="71" y="444"/>
                      <a:pt x="0" y="590"/>
                      <a:pt x="47" y="725"/>
                    </a:cubicBezTo>
                    <a:cubicBezTo>
                      <a:pt x="84" y="829"/>
                      <a:pt x="183" y="895"/>
                      <a:pt x="288" y="895"/>
                    </a:cubicBezTo>
                    <a:cubicBezTo>
                      <a:pt x="316" y="895"/>
                      <a:pt x="343" y="891"/>
                      <a:pt x="370" y="882"/>
                    </a:cubicBezTo>
                    <a:cubicBezTo>
                      <a:pt x="883" y="712"/>
                      <a:pt x="1408" y="587"/>
                      <a:pt x="1941" y="507"/>
                    </a:cubicBezTo>
                    <a:cubicBezTo>
                      <a:pt x="2081" y="488"/>
                      <a:pt x="2177" y="360"/>
                      <a:pt x="2157" y="220"/>
                    </a:cubicBezTo>
                    <a:cubicBezTo>
                      <a:pt x="2140" y="93"/>
                      <a:pt x="2031" y="0"/>
                      <a:pt x="1906" y="0"/>
                    </a:cubicBezTo>
                    <a:close/>
                  </a:path>
                </a:pathLst>
              </a:custGeom>
              <a:solidFill>
                <a:schemeClr val="bg1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7" name="Google Shape;13244;p56"/>
            <p:cNvGrpSpPr/>
            <p:nvPr/>
          </p:nvGrpSpPr>
          <p:grpSpPr>
            <a:xfrm>
              <a:off x="4339009" y="1863727"/>
              <a:ext cx="143703" cy="29476"/>
              <a:chOff x="4339009" y="1863727"/>
              <a:chExt cx="143703" cy="29476"/>
            </a:xfrm>
          </p:grpSpPr>
          <p:sp>
            <p:nvSpPr>
              <p:cNvPr id="308" name="Google Shape;13245;p56"/>
              <p:cNvSpPr/>
              <p:nvPr/>
            </p:nvSpPr>
            <p:spPr>
              <a:xfrm>
                <a:off x="4339009" y="1863727"/>
                <a:ext cx="51691" cy="25762"/>
              </a:xfrm>
              <a:custGeom>
                <a:avLst/>
                <a:gdLst/>
                <a:ahLst/>
                <a:cxnLst/>
                <a:rect l="l" t="t" r="r" b="b"/>
                <a:pathLst>
                  <a:path w="4051" h="2019" extrusionOk="0">
                    <a:moveTo>
                      <a:pt x="157" y="1"/>
                    </a:moveTo>
                    <a:cubicBezTo>
                      <a:pt x="61" y="1"/>
                      <a:pt x="1" y="107"/>
                      <a:pt x="54" y="190"/>
                    </a:cubicBezTo>
                    <a:lnTo>
                      <a:pt x="750" y="1274"/>
                    </a:lnTo>
                    <a:cubicBezTo>
                      <a:pt x="774" y="1311"/>
                      <a:pt x="813" y="1330"/>
                      <a:pt x="852" y="1330"/>
                    </a:cubicBezTo>
                    <a:cubicBezTo>
                      <a:pt x="893" y="1330"/>
                      <a:pt x="935" y="1309"/>
                      <a:pt x="958" y="1269"/>
                    </a:cubicBezTo>
                    <a:lnTo>
                      <a:pt x="1136" y="973"/>
                    </a:lnTo>
                    <a:cubicBezTo>
                      <a:pt x="1945" y="1439"/>
                      <a:pt x="2816" y="1788"/>
                      <a:pt x="3722" y="2012"/>
                    </a:cubicBezTo>
                    <a:cubicBezTo>
                      <a:pt x="3741" y="2017"/>
                      <a:pt x="3761" y="2019"/>
                      <a:pt x="3779" y="2019"/>
                    </a:cubicBezTo>
                    <a:cubicBezTo>
                      <a:pt x="3895" y="2019"/>
                      <a:pt x="3999" y="1938"/>
                      <a:pt x="4023" y="1820"/>
                    </a:cubicBezTo>
                    <a:cubicBezTo>
                      <a:pt x="4051" y="1682"/>
                      <a:pt x="3964" y="1546"/>
                      <a:pt x="3828" y="1512"/>
                    </a:cubicBezTo>
                    <a:cubicBezTo>
                      <a:pt x="2976" y="1301"/>
                      <a:pt x="2158" y="971"/>
                      <a:pt x="1396" y="534"/>
                    </a:cubicBezTo>
                    <a:lnTo>
                      <a:pt x="1548" y="279"/>
                    </a:lnTo>
                    <a:cubicBezTo>
                      <a:pt x="1594" y="201"/>
                      <a:pt x="1541" y="100"/>
                      <a:pt x="1450" y="94"/>
                    </a:cubicBezTo>
                    <a:lnTo>
                      <a:pt x="166" y="1"/>
                    </a:lnTo>
                    <a:cubicBezTo>
                      <a:pt x="163" y="1"/>
                      <a:pt x="160" y="1"/>
                      <a:pt x="157" y="1"/>
                    </a:cubicBezTo>
                    <a:close/>
                  </a:path>
                </a:pathLst>
              </a:custGeom>
              <a:solidFill>
                <a:schemeClr val="bg1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" name="Google Shape;13246;p56"/>
              <p:cNvSpPr/>
              <p:nvPr/>
            </p:nvSpPr>
            <p:spPr>
              <a:xfrm>
                <a:off x="4394732" y="1885202"/>
                <a:ext cx="32193" cy="8001"/>
              </a:xfrm>
              <a:custGeom>
                <a:avLst/>
                <a:gdLst/>
                <a:ahLst/>
                <a:cxnLst/>
                <a:rect l="l" t="t" r="r" b="b"/>
                <a:pathLst>
                  <a:path w="2523" h="627" extrusionOk="0">
                    <a:moveTo>
                      <a:pt x="279" y="1"/>
                    </a:moveTo>
                    <a:cubicBezTo>
                      <a:pt x="160" y="1"/>
                      <a:pt x="54" y="84"/>
                      <a:pt x="29" y="204"/>
                    </a:cubicBezTo>
                    <a:cubicBezTo>
                      <a:pt x="1" y="345"/>
                      <a:pt x="93" y="483"/>
                      <a:pt x="236" y="507"/>
                    </a:cubicBezTo>
                    <a:cubicBezTo>
                      <a:pt x="732" y="585"/>
                      <a:pt x="1235" y="625"/>
                      <a:pt x="1738" y="627"/>
                    </a:cubicBezTo>
                    <a:cubicBezTo>
                      <a:pt x="1919" y="627"/>
                      <a:pt x="2102" y="621"/>
                      <a:pt x="2282" y="609"/>
                    </a:cubicBezTo>
                    <a:cubicBezTo>
                      <a:pt x="2420" y="596"/>
                      <a:pt x="2523" y="475"/>
                      <a:pt x="2513" y="337"/>
                    </a:cubicBezTo>
                    <a:cubicBezTo>
                      <a:pt x="2504" y="203"/>
                      <a:pt x="2392" y="100"/>
                      <a:pt x="2260" y="100"/>
                    </a:cubicBezTo>
                    <a:cubicBezTo>
                      <a:pt x="2255" y="100"/>
                      <a:pt x="2251" y="100"/>
                      <a:pt x="2246" y="100"/>
                    </a:cubicBezTo>
                    <a:cubicBezTo>
                      <a:pt x="2076" y="110"/>
                      <a:pt x="1908" y="116"/>
                      <a:pt x="1738" y="116"/>
                    </a:cubicBezTo>
                    <a:cubicBezTo>
                      <a:pt x="1262" y="116"/>
                      <a:pt x="790" y="78"/>
                      <a:pt x="321" y="4"/>
                    </a:cubicBezTo>
                    <a:cubicBezTo>
                      <a:pt x="307" y="2"/>
                      <a:pt x="293" y="1"/>
                      <a:pt x="279" y="1"/>
                    </a:cubicBezTo>
                    <a:close/>
                  </a:path>
                </a:pathLst>
              </a:custGeom>
              <a:solidFill>
                <a:schemeClr val="bg1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" name="Google Shape;13247;p56"/>
              <p:cNvSpPr/>
              <p:nvPr/>
            </p:nvSpPr>
            <p:spPr>
              <a:xfrm>
                <a:off x="4462488" y="1869814"/>
                <a:ext cx="20225" cy="13258"/>
              </a:xfrm>
              <a:custGeom>
                <a:avLst/>
                <a:gdLst/>
                <a:ahLst/>
                <a:cxnLst/>
                <a:rect l="l" t="t" r="r" b="b"/>
                <a:pathLst>
                  <a:path w="1585" h="1039" extrusionOk="0">
                    <a:moveTo>
                      <a:pt x="1300" y="0"/>
                    </a:moveTo>
                    <a:cubicBezTo>
                      <a:pt x="1257" y="0"/>
                      <a:pt x="1213" y="11"/>
                      <a:pt x="1173" y="35"/>
                    </a:cubicBezTo>
                    <a:cubicBezTo>
                      <a:pt x="857" y="217"/>
                      <a:pt x="531" y="382"/>
                      <a:pt x="196" y="528"/>
                    </a:cubicBezTo>
                    <a:cubicBezTo>
                      <a:pt x="66" y="582"/>
                      <a:pt x="1" y="728"/>
                      <a:pt x="47" y="863"/>
                    </a:cubicBezTo>
                    <a:lnTo>
                      <a:pt x="60" y="899"/>
                    </a:lnTo>
                    <a:cubicBezTo>
                      <a:pt x="89" y="986"/>
                      <a:pt x="169" y="1039"/>
                      <a:pt x="255" y="1039"/>
                    </a:cubicBezTo>
                    <a:cubicBezTo>
                      <a:pt x="282" y="1039"/>
                      <a:pt x="309" y="1034"/>
                      <a:pt x="335" y="1023"/>
                    </a:cubicBezTo>
                    <a:cubicBezTo>
                      <a:pt x="707" y="866"/>
                      <a:pt x="1067" y="685"/>
                      <a:pt x="1416" y="483"/>
                    </a:cubicBezTo>
                    <a:cubicBezTo>
                      <a:pt x="1527" y="419"/>
                      <a:pt x="1584" y="283"/>
                      <a:pt x="1538" y="164"/>
                    </a:cubicBezTo>
                    <a:cubicBezTo>
                      <a:pt x="1499" y="61"/>
                      <a:pt x="1401" y="0"/>
                      <a:pt x="1300" y="0"/>
                    </a:cubicBezTo>
                    <a:close/>
                  </a:path>
                </a:pathLst>
              </a:custGeom>
              <a:solidFill>
                <a:schemeClr val="bg1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" name="Google Shape;13248;p56"/>
              <p:cNvSpPr/>
              <p:nvPr/>
            </p:nvSpPr>
            <p:spPr>
              <a:xfrm>
                <a:off x="4431392" y="1880392"/>
                <a:ext cx="27804" cy="11433"/>
              </a:xfrm>
              <a:custGeom>
                <a:avLst/>
                <a:gdLst/>
                <a:ahLst/>
                <a:cxnLst/>
                <a:rect l="l" t="t" r="r" b="b"/>
                <a:pathLst>
                  <a:path w="2179" h="896" extrusionOk="0">
                    <a:moveTo>
                      <a:pt x="1890" y="1"/>
                    </a:moveTo>
                    <a:cubicBezTo>
                      <a:pt x="1863" y="1"/>
                      <a:pt x="1835" y="5"/>
                      <a:pt x="1808" y="14"/>
                    </a:cubicBezTo>
                    <a:cubicBezTo>
                      <a:pt x="1296" y="184"/>
                      <a:pt x="771" y="309"/>
                      <a:pt x="237" y="389"/>
                    </a:cubicBezTo>
                    <a:cubicBezTo>
                      <a:pt x="98" y="408"/>
                      <a:pt x="0" y="536"/>
                      <a:pt x="20" y="676"/>
                    </a:cubicBezTo>
                    <a:cubicBezTo>
                      <a:pt x="37" y="803"/>
                      <a:pt x="147" y="896"/>
                      <a:pt x="273" y="896"/>
                    </a:cubicBezTo>
                    <a:cubicBezTo>
                      <a:pt x="284" y="896"/>
                      <a:pt x="296" y="895"/>
                      <a:pt x="308" y="893"/>
                    </a:cubicBezTo>
                    <a:cubicBezTo>
                      <a:pt x="873" y="809"/>
                      <a:pt x="1430" y="676"/>
                      <a:pt x="1973" y="496"/>
                    </a:cubicBezTo>
                    <a:cubicBezTo>
                      <a:pt x="2106" y="451"/>
                      <a:pt x="2178" y="306"/>
                      <a:pt x="2132" y="171"/>
                    </a:cubicBezTo>
                    <a:cubicBezTo>
                      <a:pt x="2095" y="67"/>
                      <a:pt x="1996" y="1"/>
                      <a:pt x="1890" y="1"/>
                    </a:cubicBezTo>
                    <a:close/>
                  </a:path>
                </a:pathLst>
              </a:custGeom>
              <a:solidFill>
                <a:schemeClr val="bg1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325" name="صورة 324">
            <a:extLst>
              <a:ext uri="{FF2B5EF4-FFF2-40B4-BE49-F238E27FC236}">
                <a16:creationId xmlns:a16="http://schemas.microsoft.com/office/drawing/2014/main" id="{0D7EDD21-57C7-4B8D-8CFA-400DDF1606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2421"/>
          <a:stretch/>
        </p:blipFill>
        <p:spPr>
          <a:xfrm>
            <a:off x="674075" y="2258118"/>
            <a:ext cx="666660" cy="520725"/>
          </a:xfrm>
          <a:prstGeom prst="rect">
            <a:avLst/>
          </a:prstGeom>
        </p:spPr>
      </p:pic>
      <p:pic>
        <p:nvPicPr>
          <p:cNvPr id="1032" name="Picture 8" descr="Java Icon of Flat style - Available in SVG, PNG, EPS, AI &amp; Icon fonts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0239" y="1540404"/>
            <a:ext cx="736071" cy="736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XML file format symbol - Free interface icons"/>
          <p:cNvPicPr>
            <a:picLocks noChangeAspect="1" noChangeArrowheads="1"/>
          </p:cNvPicPr>
          <p:nvPr/>
        </p:nvPicPr>
        <p:blipFill>
          <a:blip r:embed="rId1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4050" y="3059484"/>
            <a:ext cx="529136" cy="529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8" name="مستطيل 1">
            <a:extLst>
              <a:ext uri="{FF2B5EF4-FFF2-40B4-BE49-F238E27FC236}">
                <a16:creationId xmlns:a16="http://schemas.microsoft.com/office/drawing/2014/main" id="{510E8A02-6CB6-4CB9-96B8-A486939FE7B4}"/>
              </a:ext>
            </a:extLst>
          </p:cNvPr>
          <p:cNvSpPr/>
          <p:nvPr/>
        </p:nvSpPr>
        <p:spPr>
          <a:xfrm>
            <a:off x="7413418" y="137321"/>
            <a:ext cx="1730582" cy="510523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GB" dirty="0">
                <a:solidFill>
                  <a:srgbClr val="FFFFFF"/>
                </a:solidFill>
              </a:rPr>
              <a:t>Language and Tools</a:t>
            </a:r>
          </a:p>
        </p:txBody>
      </p:sp>
    </p:spTree>
    <p:extLst>
      <p:ext uri="{BB962C8B-B14F-4D97-AF65-F5344CB8AC3E}">
        <p14:creationId xmlns:p14="http://schemas.microsoft.com/office/powerpoint/2010/main" val="16847347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مستطيل 1">
            <a:extLst>
              <a:ext uri="{FF2B5EF4-FFF2-40B4-BE49-F238E27FC236}">
                <a16:creationId xmlns:a16="http://schemas.microsoft.com/office/drawing/2014/main" id="{1621EA14-2630-4BC2-B874-50283FF65519}"/>
              </a:ext>
            </a:extLst>
          </p:cNvPr>
          <p:cNvSpPr/>
          <p:nvPr/>
        </p:nvSpPr>
        <p:spPr>
          <a:xfrm>
            <a:off x="0" y="625529"/>
            <a:ext cx="1730582" cy="454796"/>
          </a:xfrm>
          <a:prstGeom prst="rect">
            <a:avLst/>
          </a:prstGeom>
          <a:solidFill>
            <a:srgbClr val="067A6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>
                <a:solidFill>
                  <a:srgbClr val="FFFFFF"/>
                </a:solidFill>
                <a:latin typeface="Arvo" panose="020B0604020202020204" charset="0"/>
              </a:rPr>
              <a:t>Main code</a:t>
            </a:r>
            <a:endParaRPr lang="ar-SA" dirty="0">
              <a:solidFill>
                <a:srgbClr val="FFFFFF"/>
              </a:solidFill>
              <a:latin typeface="Arvo" panose="020B0604020202020204" charset="0"/>
            </a:endParaRPr>
          </a:p>
        </p:txBody>
      </p:sp>
      <p:pic>
        <p:nvPicPr>
          <p:cNvPr id="6" name="صورة 5">
            <a:extLst>
              <a:ext uri="{FF2B5EF4-FFF2-40B4-BE49-F238E27FC236}">
                <a16:creationId xmlns:a16="http://schemas.microsoft.com/office/drawing/2014/main" id="{7D1D6D38-DA50-4C2A-B6CE-3F01B61793F1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-96428" y="-58911"/>
            <a:ext cx="1139797" cy="91183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1C45F0F-C006-4CF8-8E0D-09A1B2E5E542}"/>
              </a:ext>
            </a:extLst>
          </p:cNvPr>
          <p:cNvSpPr/>
          <p:nvPr/>
        </p:nvSpPr>
        <p:spPr>
          <a:xfrm>
            <a:off x="8454434" y="4707490"/>
            <a:ext cx="616688" cy="28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48" name="Google Shape;5104;p39">
            <a:extLst>
              <a:ext uri="{FF2B5EF4-FFF2-40B4-BE49-F238E27FC236}">
                <a16:creationId xmlns:a16="http://schemas.microsoft.com/office/drawing/2014/main" id="{E0259A16-870B-443F-AEBA-0F7B71ADDA90}"/>
              </a:ext>
            </a:extLst>
          </p:cNvPr>
          <p:cNvSpPr txBox="1">
            <a:spLocks/>
          </p:cNvSpPr>
          <p:nvPr/>
        </p:nvSpPr>
        <p:spPr>
          <a:xfrm>
            <a:off x="2335909" y="230829"/>
            <a:ext cx="4642093" cy="5524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vo"/>
              <a:buNone/>
              <a:defRPr sz="60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vo"/>
              <a:buNone/>
              <a:defRPr sz="60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vo"/>
              <a:buNone/>
              <a:defRPr sz="60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vo"/>
              <a:buNone/>
              <a:defRPr sz="60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vo"/>
              <a:buNone/>
              <a:defRPr sz="60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vo"/>
              <a:buNone/>
              <a:defRPr sz="60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vo"/>
              <a:buNone/>
              <a:defRPr sz="60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vo"/>
              <a:buNone/>
              <a:defRPr sz="60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vo"/>
              <a:buNone/>
              <a:defRPr sz="60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lvl="2" fontAlgn="base"/>
            <a:r>
              <a:rPr lang="en-US" sz="2000" dirty="0"/>
              <a:t>Accept or reject registration of organizations and volunteer teams</a:t>
            </a:r>
          </a:p>
        </p:txBody>
      </p:sp>
      <p:pic>
        <p:nvPicPr>
          <p:cNvPr id="3" name="صورة 2">
            <a:extLst>
              <a:ext uri="{FF2B5EF4-FFF2-40B4-BE49-F238E27FC236}">
                <a16:creationId xmlns:a16="http://schemas.microsoft.com/office/drawing/2014/main" id="{87572139-5D47-471D-A804-E79A09FD64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5909" y="771937"/>
            <a:ext cx="5494518" cy="3382511"/>
          </a:xfrm>
          <a:prstGeom prst="rect">
            <a:avLst/>
          </a:prstGeom>
        </p:spPr>
      </p:pic>
      <p:pic>
        <p:nvPicPr>
          <p:cNvPr id="5" name="صورة 4">
            <a:extLst>
              <a:ext uri="{FF2B5EF4-FFF2-40B4-BE49-F238E27FC236}">
                <a16:creationId xmlns:a16="http://schemas.microsoft.com/office/drawing/2014/main" id="{164C54AC-5FB8-4F3B-A933-B4301BBAF9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3529" y="3108960"/>
            <a:ext cx="6289359" cy="2970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4801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5104;p39">
            <a:extLst>
              <a:ext uri="{FF2B5EF4-FFF2-40B4-BE49-F238E27FC236}">
                <a16:creationId xmlns:a16="http://schemas.microsoft.com/office/drawing/2014/main" id="{E0259A16-870B-443F-AEBA-0F7B71ADDA90}"/>
              </a:ext>
            </a:extLst>
          </p:cNvPr>
          <p:cNvSpPr txBox="1">
            <a:spLocks/>
          </p:cNvSpPr>
          <p:nvPr/>
        </p:nvSpPr>
        <p:spPr>
          <a:xfrm>
            <a:off x="751673" y="2304057"/>
            <a:ext cx="2603801" cy="1189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vo"/>
              <a:buNone/>
              <a:defRPr sz="60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vo"/>
              <a:buNone/>
              <a:defRPr sz="60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vo"/>
              <a:buNone/>
              <a:defRPr sz="60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vo"/>
              <a:buNone/>
              <a:defRPr sz="60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vo"/>
              <a:buNone/>
              <a:defRPr sz="60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vo"/>
              <a:buNone/>
              <a:defRPr sz="60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vo"/>
              <a:buNone/>
              <a:defRPr sz="60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vo"/>
              <a:buNone/>
              <a:defRPr sz="60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vo"/>
              <a:buNone/>
              <a:defRPr sz="60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lvl="2" fontAlgn="base"/>
            <a:r>
              <a:rPr lang="en-US" sz="2000" dirty="0"/>
              <a:t>Accept or reject registration of organizations and volunteer teams</a:t>
            </a:r>
          </a:p>
        </p:txBody>
      </p:sp>
      <p:sp>
        <p:nvSpPr>
          <p:cNvPr id="6" name="Google Shape;5104;p39">
            <a:extLst>
              <a:ext uri="{FF2B5EF4-FFF2-40B4-BE49-F238E27FC236}">
                <a16:creationId xmlns:a16="http://schemas.microsoft.com/office/drawing/2014/main" id="{E0259A16-870B-443F-AEBA-0F7B71ADDA90}"/>
              </a:ext>
            </a:extLst>
          </p:cNvPr>
          <p:cNvSpPr txBox="1">
            <a:spLocks/>
          </p:cNvSpPr>
          <p:nvPr/>
        </p:nvSpPr>
        <p:spPr>
          <a:xfrm>
            <a:off x="713558" y="292828"/>
            <a:ext cx="3284285" cy="1951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vo"/>
              <a:buNone/>
              <a:defRPr sz="60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vo"/>
              <a:buNone/>
              <a:defRPr sz="60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vo"/>
              <a:buNone/>
              <a:defRPr sz="60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vo"/>
              <a:buNone/>
              <a:defRPr sz="60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vo"/>
              <a:buNone/>
              <a:defRPr sz="60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vo"/>
              <a:buNone/>
              <a:defRPr sz="60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vo"/>
              <a:buNone/>
              <a:defRPr sz="60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vo"/>
              <a:buNone/>
              <a:defRPr sz="60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vo"/>
              <a:buNone/>
              <a:defRPr sz="60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lvl="2" fontAlgn="base"/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User Interface</a:t>
            </a:r>
          </a:p>
        </p:txBody>
      </p:sp>
      <p:pic>
        <p:nvPicPr>
          <p:cNvPr id="4098" name="Picture 2" descr="Free Icon | Smartphon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8113" y="82402"/>
            <a:ext cx="4576518" cy="4933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صورة 6"/>
          <p:cNvPicPr/>
          <p:nvPr/>
        </p:nvPicPr>
        <p:blipFill rotWithShape="1">
          <a:blip r:embed="rId3"/>
          <a:srcRect b="6090"/>
          <a:stretch/>
        </p:blipFill>
        <p:spPr>
          <a:xfrm>
            <a:off x="4791433" y="576671"/>
            <a:ext cx="2211347" cy="3881029"/>
          </a:xfrm>
          <a:prstGeom prst="rect">
            <a:avLst/>
          </a:prstGeom>
        </p:spPr>
      </p:pic>
      <p:sp>
        <p:nvSpPr>
          <p:cNvPr id="8" name="مستطيل 1">
            <a:extLst>
              <a:ext uri="{FF2B5EF4-FFF2-40B4-BE49-F238E27FC236}">
                <a16:creationId xmlns:a16="http://schemas.microsoft.com/office/drawing/2014/main" id="{1621EA14-2630-4BC2-B874-50283FF65519}"/>
              </a:ext>
            </a:extLst>
          </p:cNvPr>
          <p:cNvSpPr/>
          <p:nvPr/>
        </p:nvSpPr>
        <p:spPr>
          <a:xfrm>
            <a:off x="0" y="625529"/>
            <a:ext cx="1730582" cy="454796"/>
          </a:xfrm>
          <a:prstGeom prst="rect">
            <a:avLst/>
          </a:prstGeom>
          <a:solidFill>
            <a:srgbClr val="067A6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>
                <a:solidFill>
                  <a:srgbClr val="FFFFFF"/>
                </a:solidFill>
                <a:latin typeface="Arvo" panose="020B0604020202020204" charset="0"/>
              </a:rPr>
              <a:t>Main code</a:t>
            </a:r>
            <a:endParaRPr lang="ar-SA" dirty="0">
              <a:solidFill>
                <a:srgbClr val="FFFFFF"/>
              </a:solidFill>
              <a:latin typeface="Arvo" panose="020B0604020202020204" charset="0"/>
            </a:endParaRP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92845D8B-ED34-4798-976D-B69A7E0AF515}"/>
              </a:ext>
            </a:extLst>
          </p:cNvPr>
          <p:cNvSpPr/>
          <p:nvPr/>
        </p:nvSpPr>
        <p:spPr>
          <a:xfrm>
            <a:off x="8454434" y="4707490"/>
            <a:ext cx="616688" cy="28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16288763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مستطيل 1">
            <a:extLst>
              <a:ext uri="{FF2B5EF4-FFF2-40B4-BE49-F238E27FC236}">
                <a16:creationId xmlns:a16="http://schemas.microsoft.com/office/drawing/2014/main" id="{1621EA14-2630-4BC2-B874-50283FF65519}"/>
              </a:ext>
            </a:extLst>
          </p:cNvPr>
          <p:cNvSpPr/>
          <p:nvPr/>
        </p:nvSpPr>
        <p:spPr>
          <a:xfrm>
            <a:off x="0" y="625529"/>
            <a:ext cx="1730582" cy="454796"/>
          </a:xfrm>
          <a:prstGeom prst="rect">
            <a:avLst/>
          </a:prstGeom>
          <a:solidFill>
            <a:srgbClr val="067A6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>
                <a:solidFill>
                  <a:srgbClr val="FFFFFF"/>
                </a:solidFill>
                <a:latin typeface="Arvo" panose="020B0604020202020204" charset="0"/>
              </a:rPr>
              <a:t>Main code</a:t>
            </a:r>
            <a:endParaRPr lang="ar-SA" dirty="0">
              <a:solidFill>
                <a:srgbClr val="FFFFFF"/>
              </a:solidFill>
              <a:latin typeface="Arvo" panose="020B0604020202020204" charset="0"/>
            </a:endParaRPr>
          </a:p>
        </p:txBody>
      </p:sp>
      <p:pic>
        <p:nvPicPr>
          <p:cNvPr id="6" name="صورة 5">
            <a:extLst>
              <a:ext uri="{FF2B5EF4-FFF2-40B4-BE49-F238E27FC236}">
                <a16:creationId xmlns:a16="http://schemas.microsoft.com/office/drawing/2014/main" id="{7D1D6D38-DA50-4C2A-B6CE-3F01B61793F1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-96428" y="-58911"/>
            <a:ext cx="1139797" cy="91183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1C45F0F-C006-4CF8-8E0D-09A1B2E5E542}"/>
              </a:ext>
            </a:extLst>
          </p:cNvPr>
          <p:cNvSpPr/>
          <p:nvPr/>
        </p:nvSpPr>
        <p:spPr>
          <a:xfrm>
            <a:off x="8378234" y="4692250"/>
            <a:ext cx="616688" cy="28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48" name="Google Shape;5104;p39">
            <a:extLst>
              <a:ext uri="{FF2B5EF4-FFF2-40B4-BE49-F238E27FC236}">
                <a16:creationId xmlns:a16="http://schemas.microsoft.com/office/drawing/2014/main" id="{E0259A16-870B-443F-AEBA-0F7B71ADDA90}"/>
              </a:ext>
            </a:extLst>
          </p:cNvPr>
          <p:cNvSpPr txBox="1">
            <a:spLocks/>
          </p:cNvSpPr>
          <p:nvPr/>
        </p:nvSpPr>
        <p:spPr>
          <a:xfrm>
            <a:off x="2297809" y="147009"/>
            <a:ext cx="4642093" cy="5524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vo"/>
              <a:buNone/>
              <a:defRPr sz="60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vo"/>
              <a:buNone/>
              <a:defRPr sz="60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vo"/>
              <a:buNone/>
              <a:defRPr sz="60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vo"/>
              <a:buNone/>
              <a:defRPr sz="60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vo"/>
              <a:buNone/>
              <a:defRPr sz="60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vo"/>
              <a:buNone/>
              <a:defRPr sz="60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vo"/>
              <a:buNone/>
              <a:defRPr sz="60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vo"/>
              <a:buNone/>
              <a:defRPr sz="60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vo"/>
              <a:buNone/>
              <a:defRPr sz="60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lvl="2" fontAlgn="base"/>
            <a:r>
              <a:rPr lang="en-US" sz="2000" dirty="0"/>
              <a:t>Statistics at the home page</a:t>
            </a:r>
          </a:p>
        </p:txBody>
      </p:sp>
      <p:pic>
        <p:nvPicPr>
          <p:cNvPr id="30" name="صورة 29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42" t="20732" r="30214" b="18418"/>
          <a:stretch/>
        </p:blipFill>
        <p:spPr bwMode="auto">
          <a:xfrm>
            <a:off x="1849998" y="852927"/>
            <a:ext cx="4667760" cy="295168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1" name="صورة 30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88" t="53791" r="28630" b="25063"/>
          <a:stretch/>
        </p:blipFill>
        <p:spPr bwMode="auto">
          <a:xfrm>
            <a:off x="1849998" y="3804609"/>
            <a:ext cx="4284988" cy="123715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5178768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5104;p39">
            <a:extLst>
              <a:ext uri="{FF2B5EF4-FFF2-40B4-BE49-F238E27FC236}">
                <a16:creationId xmlns:a16="http://schemas.microsoft.com/office/drawing/2014/main" id="{E0259A16-870B-443F-AEBA-0F7B71ADDA90}"/>
              </a:ext>
            </a:extLst>
          </p:cNvPr>
          <p:cNvSpPr txBox="1">
            <a:spLocks/>
          </p:cNvSpPr>
          <p:nvPr/>
        </p:nvSpPr>
        <p:spPr>
          <a:xfrm>
            <a:off x="767956" y="1818231"/>
            <a:ext cx="2603801" cy="1189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vo"/>
              <a:buNone/>
              <a:defRPr sz="60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vo"/>
              <a:buNone/>
              <a:defRPr sz="60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vo"/>
              <a:buNone/>
              <a:defRPr sz="60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vo"/>
              <a:buNone/>
              <a:defRPr sz="60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vo"/>
              <a:buNone/>
              <a:defRPr sz="60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vo"/>
              <a:buNone/>
              <a:defRPr sz="60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vo"/>
              <a:buNone/>
              <a:defRPr sz="60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vo"/>
              <a:buNone/>
              <a:defRPr sz="60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vo"/>
              <a:buNone/>
              <a:defRPr sz="60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lvl="2" fontAlgn="base"/>
            <a:r>
              <a:rPr lang="en-US" sz="2000" dirty="0"/>
              <a:t>Statistics at the home page</a:t>
            </a:r>
          </a:p>
        </p:txBody>
      </p:sp>
      <p:sp>
        <p:nvSpPr>
          <p:cNvPr id="6" name="Google Shape;5104;p39">
            <a:extLst>
              <a:ext uri="{FF2B5EF4-FFF2-40B4-BE49-F238E27FC236}">
                <a16:creationId xmlns:a16="http://schemas.microsoft.com/office/drawing/2014/main" id="{E0259A16-870B-443F-AEBA-0F7B71ADDA90}"/>
              </a:ext>
            </a:extLst>
          </p:cNvPr>
          <p:cNvSpPr txBox="1">
            <a:spLocks/>
          </p:cNvSpPr>
          <p:nvPr/>
        </p:nvSpPr>
        <p:spPr>
          <a:xfrm>
            <a:off x="713558" y="292828"/>
            <a:ext cx="3284285" cy="1951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vo"/>
              <a:buNone/>
              <a:defRPr sz="60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vo"/>
              <a:buNone/>
              <a:defRPr sz="60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vo"/>
              <a:buNone/>
              <a:defRPr sz="60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vo"/>
              <a:buNone/>
              <a:defRPr sz="60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vo"/>
              <a:buNone/>
              <a:defRPr sz="60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vo"/>
              <a:buNone/>
              <a:defRPr sz="60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vo"/>
              <a:buNone/>
              <a:defRPr sz="60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vo"/>
              <a:buNone/>
              <a:defRPr sz="60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vo"/>
              <a:buNone/>
              <a:defRPr sz="60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lvl="2" fontAlgn="base"/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User Interface</a:t>
            </a:r>
          </a:p>
        </p:txBody>
      </p:sp>
      <p:pic>
        <p:nvPicPr>
          <p:cNvPr id="4098" name="Picture 2" descr="Free Icon | Smartphon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8113" y="82402"/>
            <a:ext cx="4576518" cy="4933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صورة 6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9441" y="653270"/>
            <a:ext cx="2233861" cy="3791770"/>
          </a:xfrm>
          <a:prstGeom prst="rect">
            <a:avLst/>
          </a:prstGeom>
        </p:spPr>
      </p:pic>
      <p:sp>
        <p:nvSpPr>
          <p:cNvPr id="8" name="مستطيل 1">
            <a:extLst>
              <a:ext uri="{FF2B5EF4-FFF2-40B4-BE49-F238E27FC236}">
                <a16:creationId xmlns:a16="http://schemas.microsoft.com/office/drawing/2014/main" id="{1621EA14-2630-4BC2-B874-50283FF65519}"/>
              </a:ext>
            </a:extLst>
          </p:cNvPr>
          <p:cNvSpPr/>
          <p:nvPr/>
        </p:nvSpPr>
        <p:spPr>
          <a:xfrm>
            <a:off x="0" y="625529"/>
            <a:ext cx="1730582" cy="454796"/>
          </a:xfrm>
          <a:prstGeom prst="rect">
            <a:avLst/>
          </a:prstGeom>
          <a:solidFill>
            <a:srgbClr val="067A6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>
                <a:solidFill>
                  <a:srgbClr val="FFFFFF"/>
                </a:solidFill>
                <a:latin typeface="Arvo" panose="020B0604020202020204" charset="0"/>
              </a:rPr>
              <a:t>Main code</a:t>
            </a:r>
            <a:endParaRPr lang="ar-SA" dirty="0">
              <a:solidFill>
                <a:srgbClr val="FFFFFF"/>
              </a:solidFill>
              <a:latin typeface="Arvo" panose="020B0604020202020204" charset="0"/>
            </a:endParaRPr>
          </a:p>
        </p:txBody>
      </p:sp>
      <p:sp>
        <p:nvSpPr>
          <p:cNvPr id="5" name="سهم إلى اليسار 4"/>
          <p:cNvSpPr/>
          <p:nvPr/>
        </p:nvSpPr>
        <p:spPr>
          <a:xfrm>
            <a:off x="7347097" y="3007975"/>
            <a:ext cx="1275907" cy="861237"/>
          </a:xfrm>
          <a:prstGeom prst="leftArrow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ar-SA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084A7763-A22D-43E1-BDD1-5782D768498D}"/>
              </a:ext>
            </a:extLst>
          </p:cNvPr>
          <p:cNvSpPr/>
          <p:nvPr/>
        </p:nvSpPr>
        <p:spPr>
          <a:xfrm>
            <a:off x="8454434" y="4707490"/>
            <a:ext cx="616688" cy="28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15588440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صورة 5">
            <a:extLst>
              <a:ext uri="{FF2B5EF4-FFF2-40B4-BE49-F238E27FC236}">
                <a16:creationId xmlns:a16="http://schemas.microsoft.com/office/drawing/2014/main" id="{7D1D6D38-DA50-4C2A-B6CE-3F01B61793F1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-96428" y="-58911"/>
            <a:ext cx="1139797" cy="91183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1C45F0F-C006-4CF8-8E0D-09A1B2E5E542}"/>
              </a:ext>
            </a:extLst>
          </p:cNvPr>
          <p:cNvSpPr/>
          <p:nvPr/>
        </p:nvSpPr>
        <p:spPr>
          <a:xfrm>
            <a:off x="8378234" y="4692250"/>
            <a:ext cx="616688" cy="28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14</a:t>
            </a:r>
          </a:p>
        </p:txBody>
      </p:sp>
      <p:sp>
        <p:nvSpPr>
          <p:cNvPr id="48" name="Google Shape;5104;p39">
            <a:extLst>
              <a:ext uri="{FF2B5EF4-FFF2-40B4-BE49-F238E27FC236}">
                <a16:creationId xmlns:a16="http://schemas.microsoft.com/office/drawing/2014/main" id="{E0259A16-870B-443F-AEBA-0F7B71ADDA90}"/>
              </a:ext>
            </a:extLst>
          </p:cNvPr>
          <p:cNvSpPr txBox="1">
            <a:spLocks/>
          </p:cNvSpPr>
          <p:nvPr/>
        </p:nvSpPr>
        <p:spPr>
          <a:xfrm>
            <a:off x="2297809" y="147009"/>
            <a:ext cx="4642093" cy="5524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vo"/>
              <a:buNone/>
              <a:defRPr sz="60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vo"/>
              <a:buNone/>
              <a:defRPr sz="60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vo"/>
              <a:buNone/>
              <a:defRPr sz="60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vo"/>
              <a:buNone/>
              <a:defRPr sz="60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vo"/>
              <a:buNone/>
              <a:defRPr sz="60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vo"/>
              <a:buNone/>
              <a:defRPr sz="60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vo"/>
              <a:buNone/>
              <a:defRPr sz="60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vo"/>
              <a:buNone/>
              <a:defRPr sz="60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vo"/>
              <a:buNone/>
              <a:defRPr sz="60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lvl="2" fontAlgn="base"/>
            <a:r>
              <a:rPr lang="en-US" sz="2000" dirty="0">
                <a:solidFill>
                  <a:schemeClr val="tx1"/>
                </a:solidFill>
              </a:rPr>
              <a:t>Leader Board at the home page</a:t>
            </a:r>
          </a:p>
        </p:txBody>
      </p:sp>
      <p:pic>
        <p:nvPicPr>
          <p:cNvPr id="8" name="صورة 7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91" t="30121" r="12704" b="21641"/>
          <a:stretch/>
        </p:blipFill>
        <p:spPr bwMode="auto">
          <a:xfrm>
            <a:off x="1043370" y="1265273"/>
            <a:ext cx="6707766" cy="349811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9" name="مستطيل 1">
            <a:extLst>
              <a:ext uri="{FF2B5EF4-FFF2-40B4-BE49-F238E27FC236}">
                <a16:creationId xmlns:a16="http://schemas.microsoft.com/office/drawing/2014/main" id="{1621EA14-2630-4BC2-B874-50283FF65519}"/>
              </a:ext>
            </a:extLst>
          </p:cNvPr>
          <p:cNvSpPr/>
          <p:nvPr/>
        </p:nvSpPr>
        <p:spPr>
          <a:xfrm>
            <a:off x="0" y="625529"/>
            <a:ext cx="1730582" cy="454796"/>
          </a:xfrm>
          <a:prstGeom prst="rect">
            <a:avLst/>
          </a:prstGeom>
          <a:solidFill>
            <a:srgbClr val="067A6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>
                <a:solidFill>
                  <a:srgbClr val="FFFFFF"/>
                </a:solidFill>
                <a:latin typeface="Arvo" panose="020B0604020202020204" charset="0"/>
              </a:rPr>
              <a:t>Main code</a:t>
            </a:r>
            <a:endParaRPr lang="ar-SA" dirty="0">
              <a:solidFill>
                <a:srgbClr val="FFFFFF"/>
              </a:solidFill>
              <a:latin typeface="Arv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66550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5104;p39">
            <a:extLst>
              <a:ext uri="{FF2B5EF4-FFF2-40B4-BE49-F238E27FC236}">
                <a16:creationId xmlns:a16="http://schemas.microsoft.com/office/drawing/2014/main" id="{E0259A16-870B-443F-AEBA-0F7B71ADDA90}"/>
              </a:ext>
            </a:extLst>
          </p:cNvPr>
          <p:cNvSpPr txBox="1">
            <a:spLocks/>
          </p:cNvSpPr>
          <p:nvPr/>
        </p:nvSpPr>
        <p:spPr>
          <a:xfrm>
            <a:off x="767956" y="1818231"/>
            <a:ext cx="2603801" cy="1189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vo"/>
              <a:buNone/>
              <a:defRPr sz="60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vo"/>
              <a:buNone/>
              <a:defRPr sz="60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vo"/>
              <a:buNone/>
              <a:defRPr sz="60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vo"/>
              <a:buNone/>
              <a:defRPr sz="60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vo"/>
              <a:buNone/>
              <a:defRPr sz="60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vo"/>
              <a:buNone/>
              <a:defRPr sz="60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vo"/>
              <a:buNone/>
              <a:defRPr sz="60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vo"/>
              <a:buNone/>
              <a:defRPr sz="60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vo"/>
              <a:buNone/>
              <a:defRPr sz="60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lvl="2" fontAlgn="base"/>
            <a:r>
              <a:rPr lang="en-US" sz="2000" dirty="0">
                <a:solidFill>
                  <a:schemeClr val="tx1"/>
                </a:solidFill>
              </a:rPr>
              <a:t>Leader Board at the home page</a:t>
            </a:r>
          </a:p>
        </p:txBody>
      </p:sp>
      <p:sp>
        <p:nvSpPr>
          <p:cNvPr id="6" name="Google Shape;5104;p39">
            <a:extLst>
              <a:ext uri="{FF2B5EF4-FFF2-40B4-BE49-F238E27FC236}">
                <a16:creationId xmlns:a16="http://schemas.microsoft.com/office/drawing/2014/main" id="{E0259A16-870B-443F-AEBA-0F7B71ADDA90}"/>
              </a:ext>
            </a:extLst>
          </p:cNvPr>
          <p:cNvSpPr txBox="1">
            <a:spLocks/>
          </p:cNvSpPr>
          <p:nvPr/>
        </p:nvSpPr>
        <p:spPr>
          <a:xfrm>
            <a:off x="713558" y="292828"/>
            <a:ext cx="3284285" cy="1951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vo"/>
              <a:buNone/>
              <a:defRPr sz="60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vo"/>
              <a:buNone/>
              <a:defRPr sz="60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vo"/>
              <a:buNone/>
              <a:defRPr sz="60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vo"/>
              <a:buNone/>
              <a:defRPr sz="60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vo"/>
              <a:buNone/>
              <a:defRPr sz="60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vo"/>
              <a:buNone/>
              <a:defRPr sz="60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vo"/>
              <a:buNone/>
              <a:defRPr sz="60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vo"/>
              <a:buNone/>
              <a:defRPr sz="60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vo"/>
              <a:buNone/>
              <a:defRPr sz="60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lvl="2" fontAlgn="base"/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User Interface</a:t>
            </a:r>
          </a:p>
        </p:txBody>
      </p:sp>
      <p:pic>
        <p:nvPicPr>
          <p:cNvPr id="4098" name="Picture 2" descr="Free Icon | Smartphon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8113" y="82402"/>
            <a:ext cx="4576518" cy="4933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صورة 6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9441" y="653270"/>
            <a:ext cx="2233861" cy="3791770"/>
          </a:xfrm>
          <a:prstGeom prst="rect">
            <a:avLst/>
          </a:prstGeom>
        </p:spPr>
      </p:pic>
      <p:sp>
        <p:nvSpPr>
          <p:cNvPr id="8" name="مستطيل 1">
            <a:extLst>
              <a:ext uri="{FF2B5EF4-FFF2-40B4-BE49-F238E27FC236}">
                <a16:creationId xmlns:a16="http://schemas.microsoft.com/office/drawing/2014/main" id="{1621EA14-2630-4BC2-B874-50283FF65519}"/>
              </a:ext>
            </a:extLst>
          </p:cNvPr>
          <p:cNvSpPr/>
          <p:nvPr/>
        </p:nvSpPr>
        <p:spPr>
          <a:xfrm>
            <a:off x="0" y="625529"/>
            <a:ext cx="1730582" cy="454796"/>
          </a:xfrm>
          <a:prstGeom prst="rect">
            <a:avLst/>
          </a:prstGeom>
          <a:solidFill>
            <a:srgbClr val="067A6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>
                <a:solidFill>
                  <a:srgbClr val="FFFFFF"/>
                </a:solidFill>
                <a:latin typeface="Arvo" panose="020B0604020202020204" charset="0"/>
              </a:rPr>
              <a:t>Main code</a:t>
            </a:r>
            <a:endParaRPr lang="ar-SA" dirty="0">
              <a:solidFill>
                <a:srgbClr val="FFFFFF"/>
              </a:solidFill>
              <a:latin typeface="Arvo" panose="020B0604020202020204" charset="0"/>
            </a:endParaRPr>
          </a:p>
        </p:txBody>
      </p:sp>
      <p:sp>
        <p:nvSpPr>
          <p:cNvPr id="9" name="سهم إلى اليسار 8"/>
          <p:cNvSpPr/>
          <p:nvPr/>
        </p:nvSpPr>
        <p:spPr>
          <a:xfrm>
            <a:off x="7347097" y="1551866"/>
            <a:ext cx="1275907" cy="861237"/>
          </a:xfrm>
          <a:prstGeom prst="leftArrow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ar-SA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0E76E703-235B-4A78-A850-895202C8D162}"/>
              </a:ext>
            </a:extLst>
          </p:cNvPr>
          <p:cNvSpPr/>
          <p:nvPr/>
        </p:nvSpPr>
        <p:spPr>
          <a:xfrm>
            <a:off x="8454434" y="4707490"/>
            <a:ext cx="616688" cy="28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4866658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صورة 5">
            <a:extLst>
              <a:ext uri="{FF2B5EF4-FFF2-40B4-BE49-F238E27FC236}">
                <a16:creationId xmlns:a16="http://schemas.microsoft.com/office/drawing/2014/main" id="{7D1D6D38-DA50-4C2A-B6CE-3F01B61793F1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-96428" y="-58911"/>
            <a:ext cx="1139797" cy="91183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1C45F0F-C006-4CF8-8E0D-09A1B2E5E542}"/>
              </a:ext>
            </a:extLst>
          </p:cNvPr>
          <p:cNvSpPr/>
          <p:nvPr/>
        </p:nvSpPr>
        <p:spPr>
          <a:xfrm>
            <a:off x="8378234" y="4692250"/>
            <a:ext cx="616688" cy="28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16</a:t>
            </a:r>
          </a:p>
        </p:txBody>
      </p:sp>
      <p:sp>
        <p:nvSpPr>
          <p:cNvPr id="48" name="Google Shape;5104;p39">
            <a:extLst>
              <a:ext uri="{FF2B5EF4-FFF2-40B4-BE49-F238E27FC236}">
                <a16:creationId xmlns:a16="http://schemas.microsoft.com/office/drawing/2014/main" id="{E0259A16-870B-443F-AEBA-0F7B71ADDA90}"/>
              </a:ext>
            </a:extLst>
          </p:cNvPr>
          <p:cNvSpPr txBox="1">
            <a:spLocks/>
          </p:cNvSpPr>
          <p:nvPr/>
        </p:nvSpPr>
        <p:spPr>
          <a:xfrm>
            <a:off x="2297809" y="147009"/>
            <a:ext cx="4642093" cy="5524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vo"/>
              <a:buNone/>
              <a:defRPr sz="60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vo"/>
              <a:buNone/>
              <a:defRPr sz="60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vo"/>
              <a:buNone/>
              <a:defRPr sz="60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vo"/>
              <a:buNone/>
              <a:defRPr sz="60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vo"/>
              <a:buNone/>
              <a:defRPr sz="60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vo"/>
              <a:buNone/>
              <a:defRPr sz="60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vo"/>
              <a:buNone/>
              <a:defRPr sz="60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vo"/>
              <a:buNone/>
              <a:defRPr sz="60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vo"/>
              <a:buNone/>
              <a:defRPr sz="60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lvl="2" fontAlgn="base"/>
            <a:r>
              <a:rPr lang="en-US" sz="2000" dirty="0">
                <a:solidFill>
                  <a:schemeClr val="tx1"/>
                </a:solidFill>
              </a:rPr>
              <a:t>the Score </a:t>
            </a:r>
          </a:p>
        </p:txBody>
      </p:sp>
      <p:sp>
        <p:nvSpPr>
          <p:cNvPr id="9" name="مستطيل 1">
            <a:extLst>
              <a:ext uri="{FF2B5EF4-FFF2-40B4-BE49-F238E27FC236}">
                <a16:creationId xmlns:a16="http://schemas.microsoft.com/office/drawing/2014/main" id="{1621EA14-2630-4BC2-B874-50283FF65519}"/>
              </a:ext>
            </a:extLst>
          </p:cNvPr>
          <p:cNvSpPr/>
          <p:nvPr/>
        </p:nvSpPr>
        <p:spPr>
          <a:xfrm>
            <a:off x="0" y="625529"/>
            <a:ext cx="1730582" cy="454796"/>
          </a:xfrm>
          <a:prstGeom prst="rect">
            <a:avLst/>
          </a:prstGeom>
          <a:solidFill>
            <a:srgbClr val="067A6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>
                <a:solidFill>
                  <a:srgbClr val="FFFFFF"/>
                </a:solidFill>
                <a:latin typeface="Arvo" panose="020B0604020202020204" charset="0"/>
              </a:rPr>
              <a:t>Main code</a:t>
            </a:r>
            <a:endParaRPr lang="ar-SA" dirty="0">
              <a:solidFill>
                <a:srgbClr val="FFFFFF"/>
              </a:solidFill>
              <a:latin typeface="Arvo" panose="020B0604020202020204" charset="0"/>
            </a:endParaRPr>
          </a:p>
        </p:txBody>
      </p:sp>
      <p:pic>
        <p:nvPicPr>
          <p:cNvPr id="10" name="صورة 9">
            <a:extLst>
              <a:ext uri="{FF2B5EF4-FFF2-40B4-BE49-F238E27FC236}">
                <a16:creationId xmlns:a16="http://schemas.microsoft.com/office/drawing/2014/main" id="{94BD9E49-6A95-4CEE-8525-8AA21B20D1CB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7010" y="753679"/>
            <a:ext cx="6321674" cy="422179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مستطيل 1">
            <a:extLst>
              <a:ext uri="{FF2B5EF4-FFF2-40B4-BE49-F238E27FC236}">
                <a16:creationId xmlns:a16="http://schemas.microsoft.com/office/drawing/2014/main" id="{96C075FA-6985-47AE-B2AB-3544E03DC88B}"/>
              </a:ext>
            </a:extLst>
          </p:cNvPr>
          <p:cNvSpPr/>
          <p:nvPr/>
        </p:nvSpPr>
        <p:spPr>
          <a:xfrm>
            <a:off x="2420471" y="852927"/>
            <a:ext cx="1129553" cy="16136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42156921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5104;p39">
            <a:extLst>
              <a:ext uri="{FF2B5EF4-FFF2-40B4-BE49-F238E27FC236}">
                <a16:creationId xmlns:a16="http://schemas.microsoft.com/office/drawing/2014/main" id="{E0259A16-870B-443F-AEBA-0F7B71ADDA90}"/>
              </a:ext>
            </a:extLst>
          </p:cNvPr>
          <p:cNvSpPr txBox="1">
            <a:spLocks/>
          </p:cNvSpPr>
          <p:nvPr/>
        </p:nvSpPr>
        <p:spPr>
          <a:xfrm>
            <a:off x="767956" y="1818231"/>
            <a:ext cx="2603801" cy="1189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vo"/>
              <a:buNone/>
              <a:defRPr sz="60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vo"/>
              <a:buNone/>
              <a:defRPr sz="60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vo"/>
              <a:buNone/>
              <a:defRPr sz="60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vo"/>
              <a:buNone/>
              <a:defRPr sz="60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vo"/>
              <a:buNone/>
              <a:defRPr sz="60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vo"/>
              <a:buNone/>
              <a:defRPr sz="60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vo"/>
              <a:buNone/>
              <a:defRPr sz="60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vo"/>
              <a:buNone/>
              <a:defRPr sz="60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vo"/>
              <a:buNone/>
              <a:defRPr sz="60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lvl="2" fontAlgn="base"/>
            <a:r>
              <a:rPr lang="en-US" sz="2000" dirty="0">
                <a:solidFill>
                  <a:schemeClr val="tx1"/>
                </a:solidFill>
              </a:rPr>
              <a:t>Score at volunteer profile.</a:t>
            </a:r>
          </a:p>
        </p:txBody>
      </p:sp>
      <p:sp>
        <p:nvSpPr>
          <p:cNvPr id="6" name="Google Shape;5104;p39">
            <a:extLst>
              <a:ext uri="{FF2B5EF4-FFF2-40B4-BE49-F238E27FC236}">
                <a16:creationId xmlns:a16="http://schemas.microsoft.com/office/drawing/2014/main" id="{E0259A16-870B-443F-AEBA-0F7B71ADDA90}"/>
              </a:ext>
            </a:extLst>
          </p:cNvPr>
          <p:cNvSpPr txBox="1">
            <a:spLocks/>
          </p:cNvSpPr>
          <p:nvPr/>
        </p:nvSpPr>
        <p:spPr>
          <a:xfrm>
            <a:off x="713558" y="292828"/>
            <a:ext cx="3284285" cy="1951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vo"/>
              <a:buNone/>
              <a:defRPr sz="60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vo"/>
              <a:buNone/>
              <a:defRPr sz="60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vo"/>
              <a:buNone/>
              <a:defRPr sz="60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vo"/>
              <a:buNone/>
              <a:defRPr sz="60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vo"/>
              <a:buNone/>
              <a:defRPr sz="60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vo"/>
              <a:buNone/>
              <a:defRPr sz="60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vo"/>
              <a:buNone/>
              <a:defRPr sz="60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vo"/>
              <a:buNone/>
              <a:defRPr sz="60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vo"/>
              <a:buNone/>
              <a:defRPr sz="60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lvl="2" fontAlgn="base"/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User Interface</a:t>
            </a:r>
          </a:p>
        </p:txBody>
      </p:sp>
      <p:pic>
        <p:nvPicPr>
          <p:cNvPr id="4098" name="Picture 2" descr="Free Icon | Smartphon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7115" y="26977"/>
            <a:ext cx="4529778" cy="4883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مستطيل 1">
            <a:extLst>
              <a:ext uri="{FF2B5EF4-FFF2-40B4-BE49-F238E27FC236}">
                <a16:creationId xmlns:a16="http://schemas.microsoft.com/office/drawing/2014/main" id="{1621EA14-2630-4BC2-B874-50283FF65519}"/>
              </a:ext>
            </a:extLst>
          </p:cNvPr>
          <p:cNvSpPr/>
          <p:nvPr/>
        </p:nvSpPr>
        <p:spPr>
          <a:xfrm>
            <a:off x="0" y="625529"/>
            <a:ext cx="1730582" cy="454796"/>
          </a:xfrm>
          <a:prstGeom prst="rect">
            <a:avLst/>
          </a:prstGeom>
          <a:solidFill>
            <a:srgbClr val="067A6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>
                <a:solidFill>
                  <a:srgbClr val="FFFFFF"/>
                </a:solidFill>
                <a:latin typeface="Arvo" panose="020B0604020202020204" charset="0"/>
              </a:rPr>
              <a:t>Main code</a:t>
            </a:r>
            <a:endParaRPr lang="ar-SA" dirty="0">
              <a:solidFill>
                <a:srgbClr val="FFFFFF"/>
              </a:solidFill>
              <a:latin typeface="Arvo" panose="020B0604020202020204" charset="0"/>
            </a:endParaRPr>
          </a:p>
        </p:txBody>
      </p:sp>
      <p:sp>
        <p:nvSpPr>
          <p:cNvPr id="9" name="سهم إلى اليسار 8"/>
          <p:cNvSpPr/>
          <p:nvPr/>
        </p:nvSpPr>
        <p:spPr>
          <a:xfrm>
            <a:off x="7293308" y="1167664"/>
            <a:ext cx="1275907" cy="861237"/>
          </a:xfrm>
          <a:prstGeom prst="leftArrow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ar-SA"/>
          </a:p>
        </p:txBody>
      </p:sp>
      <p:pic>
        <p:nvPicPr>
          <p:cNvPr id="10" name="صورة 9">
            <a:extLst>
              <a:ext uri="{FF2B5EF4-FFF2-40B4-BE49-F238E27FC236}">
                <a16:creationId xmlns:a16="http://schemas.microsoft.com/office/drawing/2014/main" id="{96D292F3-2137-458D-9A37-23E17EE90ECA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12"/>
          <a:stretch/>
        </p:blipFill>
        <p:spPr bwMode="auto">
          <a:xfrm>
            <a:off x="4763082" y="571740"/>
            <a:ext cx="2182587" cy="355458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1" name="صورة 10">
            <a:extLst>
              <a:ext uri="{FF2B5EF4-FFF2-40B4-BE49-F238E27FC236}">
                <a16:creationId xmlns:a16="http://schemas.microsoft.com/office/drawing/2014/main" id="{A7042B31-C0DF-4ECB-A442-4D8F730BDE58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279"/>
          <a:stretch/>
        </p:blipFill>
        <p:spPr>
          <a:xfrm>
            <a:off x="4713157" y="4126326"/>
            <a:ext cx="2277693" cy="222838"/>
          </a:xfrm>
          <a:prstGeom prst="rect">
            <a:avLst/>
          </a:prstGeom>
        </p:spPr>
      </p:pic>
      <p:pic>
        <p:nvPicPr>
          <p:cNvPr id="12" name="Picture 2" descr="Free Icon | Smartphone">
            <a:extLst>
              <a:ext uri="{FF2B5EF4-FFF2-40B4-BE49-F238E27FC236}">
                <a16:creationId xmlns:a16="http://schemas.microsoft.com/office/drawing/2014/main" id="{3DCA6DF3-29FC-44BB-8268-D10F7643FF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7115" y="-15368"/>
            <a:ext cx="4529778" cy="4883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صورة 13">
            <a:extLst>
              <a:ext uri="{FF2B5EF4-FFF2-40B4-BE49-F238E27FC236}">
                <a16:creationId xmlns:a16="http://schemas.microsoft.com/office/drawing/2014/main" id="{806C29A3-E24E-4B10-B386-5FC6A248CAB6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279"/>
          <a:stretch/>
        </p:blipFill>
        <p:spPr>
          <a:xfrm>
            <a:off x="4713157" y="4099349"/>
            <a:ext cx="2277693" cy="222838"/>
          </a:xfrm>
          <a:prstGeom prst="rect">
            <a:avLst/>
          </a:prstGeom>
        </p:spPr>
      </p:pic>
      <p:pic>
        <p:nvPicPr>
          <p:cNvPr id="5" name="صورة 4">
            <a:extLst>
              <a:ext uri="{FF2B5EF4-FFF2-40B4-BE49-F238E27FC236}">
                <a16:creationId xmlns:a16="http://schemas.microsoft.com/office/drawing/2014/main" id="{58E09ABC-0D4E-4FE8-AC48-ADFBD693E81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437" t="4631" r="64202" b="10813"/>
          <a:stretch/>
        </p:blipFill>
        <p:spPr>
          <a:xfrm>
            <a:off x="4763082" y="591970"/>
            <a:ext cx="2182587" cy="3507379"/>
          </a:xfrm>
          <a:prstGeom prst="rect">
            <a:avLst/>
          </a:prstGeom>
        </p:spPr>
      </p:pic>
      <p:sp>
        <p:nvSpPr>
          <p:cNvPr id="13" name="Rectangle 6">
            <a:extLst>
              <a:ext uri="{FF2B5EF4-FFF2-40B4-BE49-F238E27FC236}">
                <a16:creationId xmlns:a16="http://schemas.microsoft.com/office/drawing/2014/main" id="{1500CEB3-3E41-4277-B2E5-073C4BB74CF1}"/>
              </a:ext>
            </a:extLst>
          </p:cNvPr>
          <p:cNvSpPr/>
          <p:nvPr/>
        </p:nvSpPr>
        <p:spPr>
          <a:xfrm>
            <a:off x="8454434" y="4707490"/>
            <a:ext cx="616688" cy="28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17</a:t>
            </a:r>
          </a:p>
        </p:txBody>
      </p:sp>
    </p:spTree>
    <p:extLst>
      <p:ext uri="{BB962C8B-B14F-4D97-AF65-F5344CB8AC3E}">
        <p14:creationId xmlns:p14="http://schemas.microsoft.com/office/powerpoint/2010/main" val="10565255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مستطيل 1">
            <a:extLst>
              <a:ext uri="{FF2B5EF4-FFF2-40B4-BE49-F238E27FC236}">
                <a16:creationId xmlns:a16="http://schemas.microsoft.com/office/drawing/2014/main" id="{1621EA14-2630-4BC2-B874-50283FF65519}"/>
              </a:ext>
            </a:extLst>
          </p:cNvPr>
          <p:cNvSpPr/>
          <p:nvPr/>
        </p:nvSpPr>
        <p:spPr>
          <a:xfrm>
            <a:off x="0" y="625529"/>
            <a:ext cx="1730582" cy="454796"/>
          </a:xfrm>
          <a:prstGeom prst="rect">
            <a:avLst/>
          </a:prstGeom>
          <a:solidFill>
            <a:srgbClr val="067A6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>
                <a:solidFill>
                  <a:srgbClr val="FFFFFF"/>
                </a:solidFill>
                <a:latin typeface="Arvo" panose="020B0604020202020204" charset="0"/>
              </a:rPr>
              <a:t>Main code</a:t>
            </a:r>
            <a:endParaRPr lang="ar-SA" dirty="0">
              <a:solidFill>
                <a:srgbClr val="FFFFFF"/>
              </a:solidFill>
              <a:latin typeface="Arvo" panose="020B0604020202020204" charset="0"/>
            </a:endParaRPr>
          </a:p>
        </p:txBody>
      </p:sp>
      <p:pic>
        <p:nvPicPr>
          <p:cNvPr id="6" name="صورة 5">
            <a:extLst>
              <a:ext uri="{FF2B5EF4-FFF2-40B4-BE49-F238E27FC236}">
                <a16:creationId xmlns:a16="http://schemas.microsoft.com/office/drawing/2014/main" id="{7D1D6D38-DA50-4C2A-B6CE-3F01B61793F1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-96428" y="-58911"/>
            <a:ext cx="1139797" cy="91183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1C45F0F-C006-4CF8-8E0D-09A1B2E5E542}"/>
              </a:ext>
            </a:extLst>
          </p:cNvPr>
          <p:cNvSpPr/>
          <p:nvPr/>
        </p:nvSpPr>
        <p:spPr>
          <a:xfrm>
            <a:off x="8454434" y="4707490"/>
            <a:ext cx="616688" cy="28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18</a:t>
            </a:r>
          </a:p>
        </p:txBody>
      </p:sp>
      <p:sp>
        <p:nvSpPr>
          <p:cNvPr id="48" name="Google Shape;5104;p39">
            <a:extLst>
              <a:ext uri="{FF2B5EF4-FFF2-40B4-BE49-F238E27FC236}">
                <a16:creationId xmlns:a16="http://schemas.microsoft.com/office/drawing/2014/main" id="{E0259A16-870B-443F-AEBA-0F7B71ADDA90}"/>
              </a:ext>
            </a:extLst>
          </p:cNvPr>
          <p:cNvSpPr txBox="1">
            <a:spLocks/>
          </p:cNvSpPr>
          <p:nvPr/>
        </p:nvSpPr>
        <p:spPr>
          <a:xfrm>
            <a:off x="2343529" y="73035"/>
            <a:ext cx="4994531" cy="5524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vo"/>
              <a:buNone/>
              <a:defRPr sz="60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vo"/>
              <a:buNone/>
              <a:defRPr sz="60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vo"/>
              <a:buNone/>
              <a:defRPr sz="60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vo"/>
              <a:buNone/>
              <a:defRPr sz="60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vo"/>
              <a:buNone/>
              <a:defRPr sz="60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vo"/>
              <a:buNone/>
              <a:defRPr sz="60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vo"/>
              <a:buNone/>
              <a:defRPr sz="60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vo"/>
              <a:buNone/>
              <a:defRPr sz="60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vo"/>
              <a:buNone/>
              <a:defRPr sz="60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lvl="2" fontAlgn="base"/>
            <a:r>
              <a:rPr lang="en-US" sz="2000" dirty="0">
                <a:solidFill>
                  <a:srgbClr val="000000"/>
                </a:solidFill>
                <a:latin typeface="Arvo" panose="020B0604020202020204" charset="0"/>
                <a:ea typeface="Arial"/>
                <a:cs typeface="Arial"/>
                <a:sym typeface="Arial"/>
              </a:rPr>
              <a:t>Add a new volunteering opportunity </a:t>
            </a:r>
            <a:endParaRPr lang="en-US" sz="2000" dirty="0"/>
          </a:p>
        </p:txBody>
      </p:sp>
      <p:pic>
        <p:nvPicPr>
          <p:cNvPr id="4" name="صورة 3">
            <a:extLst>
              <a:ext uri="{FF2B5EF4-FFF2-40B4-BE49-F238E27FC236}">
                <a16:creationId xmlns:a16="http://schemas.microsoft.com/office/drawing/2014/main" id="{037CA3B9-0C2C-4BEA-8FF3-3B1D00898D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291" y="1080325"/>
            <a:ext cx="7795260" cy="3965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925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مستطيل 1">
            <a:extLst>
              <a:ext uri="{FF2B5EF4-FFF2-40B4-BE49-F238E27FC236}">
                <a16:creationId xmlns:a16="http://schemas.microsoft.com/office/drawing/2014/main" id="{7C5D3178-BA50-4C84-9E76-BED963EC9391}"/>
              </a:ext>
            </a:extLst>
          </p:cNvPr>
          <p:cNvSpPr/>
          <p:nvPr/>
        </p:nvSpPr>
        <p:spPr>
          <a:xfrm>
            <a:off x="2189" y="1176155"/>
            <a:ext cx="9144000" cy="396734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 dirty="0"/>
          </a:p>
        </p:txBody>
      </p:sp>
      <p:sp>
        <p:nvSpPr>
          <p:cNvPr id="591" name="Google Shape;571;p30">
            <a:extLst>
              <a:ext uri="{FF2B5EF4-FFF2-40B4-BE49-F238E27FC236}">
                <a16:creationId xmlns:a16="http://schemas.microsoft.com/office/drawing/2014/main" id="{CCBB8301-E48E-4241-B22C-B3EF5DC8AF11}"/>
              </a:ext>
            </a:extLst>
          </p:cNvPr>
          <p:cNvSpPr txBox="1">
            <a:spLocks/>
          </p:cNvSpPr>
          <p:nvPr/>
        </p:nvSpPr>
        <p:spPr>
          <a:xfrm>
            <a:off x="979517" y="283721"/>
            <a:ext cx="7719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vo"/>
              <a:buNone/>
              <a:defRPr sz="25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vo"/>
              <a:buNone/>
              <a:defRPr sz="25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vo"/>
              <a:buNone/>
              <a:defRPr sz="25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vo"/>
              <a:buNone/>
              <a:defRPr sz="25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vo"/>
              <a:buNone/>
              <a:defRPr sz="25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vo"/>
              <a:buNone/>
              <a:defRPr sz="25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vo"/>
              <a:buNone/>
              <a:defRPr sz="25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vo"/>
              <a:buNone/>
              <a:defRPr sz="25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vo"/>
              <a:buNone/>
              <a:defRPr sz="25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Table of Contents </a:t>
            </a:r>
          </a:p>
        </p:txBody>
      </p:sp>
      <p:pic>
        <p:nvPicPr>
          <p:cNvPr id="33" name="صورة 32">
            <a:extLst>
              <a:ext uri="{FF2B5EF4-FFF2-40B4-BE49-F238E27FC236}">
                <a16:creationId xmlns:a16="http://schemas.microsoft.com/office/drawing/2014/main" id="{AB784B3C-B06A-4C73-98C7-FCEA96031B5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-97869" y="28878"/>
            <a:ext cx="1139797" cy="911838"/>
          </a:xfrm>
          <a:prstGeom prst="rect">
            <a:avLst/>
          </a:prstGeom>
        </p:spPr>
      </p:pic>
      <p:sp>
        <p:nvSpPr>
          <p:cNvPr id="34" name="Google Shape;1347;p66">
            <a:extLst>
              <a:ext uri="{FF2B5EF4-FFF2-40B4-BE49-F238E27FC236}">
                <a16:creationId xmlns:a16="http://schemas.microsoft.com/office/drawing/2014/main" id="{3971500C-7AA2-48CD-8C5F-1028838E2104}"/>
              </a:ext>
            </a:extLst>
          </p:cNvPr>
          <p:cNvSpPr/>
          <p:nvPr/>
        </p:nvSpPr>
        <p:spPr>
          <a:xfrm>
            <a:off x="5620274" y="2418425"/>
            <a:ext cx="1150808" cy="1333704"/>
          </a:xfrm>
          <a:custGeom>
            <a:avLst/>
            <a:gdLst/>
            <a:ahLst/>
            <a:cxnLst/>
            <a:rect l="l" t="t" r="r" b="b"/>
            <a:pathLst>
              <a:path w="50281" h="50281" extrusionOk="0">
                <a:moveTo>
                  <a:pt x="25146" y="4430"/>
                </a:moveTo>
                <a:cubicBezTo>
                  <a:pt x="36552" y="4430"/>
                  <a:pt x="45851" y="13717"/>
                  <a:pt x="45851" y="25135"/>
                </a:cubicBezTo>
                <a:cubicBezTo>
                  <a:pt x="45851" y="36553"/>
                  <a:pt x="36552" y="45840"/>
                  <a:pt x="25146" y="45840"/>
                </a:cubicBezTo>
                <a:cubicBezTo>
                  <a:pt x="13728" y="45840"/>
                  <a:pt x="4441" y="36553"/>
                  <a:pt x="4441" y="25135"/>
                </a:cubicBezTo>
                <a:cubicBezTo>
                  <a:pt x="4441" y="13717"/>
                  <a:pt x="13728" y="4430"/>
                  <a:pt x="25146" y="4430"/>
                </a:cubicBezTo>
                <a:close/>
                <a:moveTo>
                  <a:pt x="25146" y="1"/>
                </a:moveTo>
                <a:cubicBezTo>
                  <a:pt x="11263" y="1"/>
                  <a:pt x="0" y="11252"/>
                  <a:pt x="0" y="25135"/>
                </a:cubicBezTo>
                <a:cubicBezTo>
                  <a:pt x="0" y="39017"/>
                  <a:pt x="11263" y="50281"/>
                  <a:pt x="25146" y="50281"/>
                </a:cubicBezTo>
                <a:cubicBezTo>
                  <a:pt x="39029" y="50281"/>
                  <a:pt x="50280" y="39017"/>
                  <a:pt x="50280" y="25135"/>
                </a:cubicBezTo>
                <a:cubicBezTo>
                  <a:pt x="50280" y="11252"/>
                  <a:pt x="39029" y="1"/>
                  <a:pt x="25146" y="1"/>
                </a:cubicBezTo>
                <a:close/>
              </a:path>
            </a:pathLst>
          </a:custGeom>
          <a:solidFill>
            <a:schemeClr val="bg1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>
              <a:solidFill>
                <a:schemeClr val="tx1"/>
              </a:solidFill>
            </a:endParaRPr>
          </a:p>
        </p:txBody>
      </p:sp>
      <p:sp>
        <p:nvSpPr>
          <p:cNvPr id="35" name="Google Shape;1348;p66">
            <a:extLst>
              <a:ext uri="{FF2B5EF4-FFF2-40B4-BE49-F238E27FC236}">
                <a16:creationId xmlns:a16="http://schemas.microsoft.com/office/drawing/2014/main" id="{6DCEA283-26CA-4953-B6D0-92F26168575E}"/>
              </a:ext>
            </a:extLst>
          </p:cNvPr>
          <p:cNvSpPr/>
          <p:nvPr/>
        </p:nvSpPr>
        <p:spPr>
          <a:xfrm>
            <a:off x="5611039" y="2406051"/>
            <a:ext cx="1156643" cy="690460"/>
          </a:xfrm>
          <a:custGeom>
            <a:avLst/>
            <a:gdLst/>
            <a:ahLst/>
            <a:cxnLst/>
            <a:rect l="l" t="t" r="r" b="b"/>
            <a:pathLst>
              <a:path w="50281" h="25564" extrusionOk="0">
                <a:moveTo>
                  <a:pt x="25146" y="1"/>
                </a:moveTo>
                <a:cubicBezTo>
                  <a:pt x="11263" y="1"/>
                  <a:pt x="0" y="11252"/>
                  <a:pt x="0" y="25135"/>
                </a:cubicBezTo>
                <a:cubicBezTo>
                  <a:pt x="0" y="25278"/>
                  <a:pt x="12" y="25420"/>
                  <a:pt x="12" y="25563"/>
                </a:cubicBezTo>
                <a:lnTo>
                  <a:pt x="4453" y="25563"/>
                </a:lnTo>
                <a:cubicBezTo>
                  <a:pt x="4441" y="25420"/>
                  <a:pt x="4441" y="25278"/>
                  <a:pt x="4441" y="25135"/>
                </a:cubicBezTo>
                <a:cubicBezTo>
                  <a:pt x="4441" y="13717"/>
                  <a:pt x="13728" y="4430"/>
                  <a:pt x="25146" y="4430"/>
                </a:cubicBezTo>
                <a:cubicBezTo>
                  <a:pt x="36552" y="4430"/>
                  <a:pt x="45851" y="13717"/>
                  <a:pt x="45851" y="25135"/>
                </a:cubicBezTo>
                <a:cubicBezTo>
                  <a:pt x="45851" y="25278"/>
                  <a:pt x="45839" y="25420"/>
                  <a:pt x="45839" y="25563"/>
                </a:cubicBezTo>
                <a:lnTo>
                  <a:pt x="50268" y="25563"/>
                </a:lnTo>
                <a:cubicBezTo>
                  <a:pt x="50268" y="25420"/>
                  <a:pt x="50280" y="25278"/>
                  <a:pt x="50280" y="25135"/>
                </a:cubicBezTo>
                <a:cubicBezTo>
                  <a:pt x="50280" y="11252"/>
                  <a:pt x="39029" y="1"/>
                  <a:pt x="25146" y="1"/>
                </a:cubicBez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1349;p66">
            <a:extLst>
              <a:ext uri="{FF2B5EF4-FFF2-40B4-BE49-F238E27FC236}">
                <a16:creationId xmlns:a16="http://schemas.microsoft.com/office/drawing/2014/main" id="{C7B1A678-76F4-4A95-93EB-5AFF89758C45}"/>
              </a:ext>
            </a:extLst>
          </p:cNvPr>
          <p:cNvSpPr/>
          <p:nvPr/>
        </p:nvSpPr>
        <p:spPr>
          <a:xfrm>
            <a:off x="6617978" y="2972998"/>
            <a:ext cx="213129" cy="247001"/>
          </a:xfrm>
          <a:custGeom>
            <a:avLst/>
            <a:gdLst/>
            <a:ahLst/>
            <a:cxnLst/>
            <a:rect l="l" t="t" r="r" b="b"/>
            <a:pathLst>
              <a:path w="9312" h="9312" extrusionOk="0">
                <a:moveTo>
                  <a:pt x="4656" y="1"/>
                </a:moveTo>
                <a:cubicBezTo>
                  <a:pt x="2085" y="1"/>
                  <a:pt x="1" y="2085"/>
                  <a:pt x="1" y="4656"/>
                </a:cubicBezTo>
                <a:cubicBezTo>
                  <a:pt x="1" y="7228"/>
                  <a:pt x="2085" y="9312"/>
                  <a:pt x="4656" y="9312"/>
                </a:cubicBezTo>
                <a:cubicBezTo>
                  <a:pt x="7228" y="9312"/>
                  <a:pt x="9312" y="7228"/>
                  <a:pt x="9312" y="4656"/>
                </a:cubicBezTo>
                <a:cubicBezTo>
                  <a:pt x="9312" y="2085"/>
                  <a:pt x="7228" y="1"/>
                  <a:pt x="4656" y="1"/>
                </a:cubicBezTo>
                <a:close/>
              </a:path>
            </a:pathLst>
          </a:custGeom>
          <a:solidFill>
            <a:srgbClr val="EEF4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1350;p66">
            <a:extLst>
              <a:ext uri="{FF2B5EF4-FFF2-40B4-BE49-F238E27FC236}">
                <a16:creationId xmlns:a16="http://schemas.microsoft.com/office/drawing/2014/main" id="{2F5CD140-F75B-4EF3-9130-4CAE6E83AC15}"/>
              </a:ext>
            </a:extLst>
          </p:cNvPr>
          <p:cNvSpPr/>
          <p:nvPr/>
        </p:nvSpPr>
        <p:spPr>
          <a:xfrm>
            <a:off x="6663231" y="3025439"/>
            <a:ext cx="122380" cy="141829"/>
          </a:xfrm>
          <a:custGeom>
            <a:avLst/>
            <a:gdLst/>
            <a:ahLst/>
            <a:cxnLst/>
            <a:rect l="l" t="t" r="r" b="b"/>
            <a:pathLst>
              <a:path w="5347" h="5347" extrusionOk="0">
                <a:moveTo>
                  <a:pt x="2679" y="0"/>
                </a:moveTo>
                <a:cubicBezTo>
                  <a:pt x="1203" y="0"/>
                  <a:pt x="0" y="1191"/>
                  <a:pt x="0" y="2679"/>
                </a:cubicBezTo>
                <a:cubicBezTo>
                  <a:pt x="0" y="4156"/>
                  <a:pt x="1203" y="5346"/>
                  <a:pt x="2679" y="5346"/>
                </a:cubicBezTo>
                <a:cubicBezTo>
                  <a:pt x="4156" y="5346"/>
                  <a:pt x="5346" y="4156"/>
                  <a:pt x="5346" y="2679"/>
                </a:cubicBezTo>
                <a:cubicBezTo>
                  <a:pt x="5346" y="1191"/>
                  <a:pt x="4156" y="0"/>
                  <a:pt x="267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1352;p66">
            <a:extLst>
              <a:ext uri="{FF2B5EF4-FFF2-40B4-BE49-F238E27FC236}">
                <a16:creationId xmlns:a16="http://schemas.microsoft.com/office/drawing/2014/main" id="{C7833875-75D4-4E21-A662-5F6907D4C726}"/>
              </a:ext>
            </a:extLst>
          </p:cNvPr>
          <p:cNvSpPr/>
          <p:nvPr/>
        </p:nvSpPr>
        <p:spPr>
          <a:xfrm>
            <a:off x="4570550" y="2418425"/>
            <a:ext cx="1150808" cy="1333704"/>
          </a:xfrm>
          <a:custGeom>
            <a:avLst/>
            <a:gdLst/>
            <a:ahLst/>
            <a:cxnLst/>
            <a:rect l="l" t="t" r="r" b="b"/>
            <a:pathLst>
              <a:path w="50281" h="50281" extrusionOk="0">
                <a:moveTo>
                  <a:pt x="25146" y="4430"/>
                </a:moveTo>
                <a:cubicBezTo>
                  <a:pt x="36552" y="4430"/>
                  <a:pt x="45851" y="13717"/>
                  <a:pt x="45851" y="25135"/>
                </a:cubicBezTo>
                <a:cubicBezTo>
                  <a:pt x="45851" y="36553"/>
                  <a:pt x="36552" y="45840"/>
                  <a:pt x="25146" y="45840"/>
                </a:cubicBezTo>
                <a:cubicBezTo>
                  <a:pt x="13728" y="45840"/>
                  <a:pt x="4441" y="36553"/>
                  <a:pt x="4441" y="25135"/>
                </a:cubicBezTo>
                <a:cubicBezTo>
                  <a:pt x="4441" y="13717"/>
                  <a:pt x="13728" y="4430"/>
                  <a:pt x="25146" y="4430"/>
                </a:cubicBezTo>
                <a:close/>
                <a:moveTo>
                  <a:pt x="25146" y="1"/>
                </a:moveTo>
                <a:cubicBezTo>
                  <a:pt x="11263" y="1"/>
                  <a:pt x="0" y="11252"/>
                  <a:pt x="0" y="25135"/>
                </a:cubicBezTo>
                <a:cubicBezTo>
                  <a:pt x="0" y="39017"/>
                  <a:pt x="11263" y="50281"/>
                  <a:pt x="25146" y="50281"/>
                </a:cubicBezTo>
                <a:cubicBezTo>
                  <a:pt x="39029" y="50281"/>
                  <a:pt x="50280" y="39017"/>
                  <a:pt x="50280" y="25135"/>
                </a:cubicBezTo>
                <a:cubicBezTo>
                  <a:pt x="50280" y="11252"/>
                  <a:pt x="39029" y="1"/>
                  <a:pt x="25146" y="1"/>
                </a:cubicBez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1353;p66">
            <a:extLst>
              <a:ext uri="{FF2B5EF4-FFF2-40B4-BE49-F238E27FC236}">
                <a16:creationId xmlns:a16="http://schemas.microsoft.com/office/drawing/2014/main" id="{F34AEF51-FAE6-465C-B9B3-68C815A611F7}"/>
              </a:ext>
            </a:extLst>
          </p:cNvPr>
          <p:cNvSpPr/>
          <p:nvPr/>
        </p:nvSpPr>
        <p:spPr>
          <a:xfrm>
            <a:off x="4570542" y="2418425"/>
            <a:ext cx="1150808" cy="678085"/>
          </a:xfrm>
          <a:custGeom>
            <a:avLst/>
            <a:gdLst/>
            <a:ahLst/>
            <a:cxnLst/>
            <a:rect l="l" t="t" r="r" b="b"/>
            <a:pathLst>
              <a:path w="50281" h="25564" extrusionOk="0">
                <a:moveTo>
                  <a:pt x="25146" y="1"/>
                </a:moveTo>
                <a:cubicBezTo>
                  <a:pt x="11263" y="1"/>
                  <a:pt x="0" y="11252"/>
                  <a:pt x="0" y="25135"/>
                </a:cubicBezTo>
                <a:cubicBezTo>
                  <a:pt x="0" y="25278"/>
                  <a:pt x="12" y="25420"/>
                  <a:pt x="12" y="25563"/>
                </a:cubicBezTo>
                <a:lnTo>
                  <a:pt x="4453" y="25563"/>
                </a:lnTo>
                <a:cubicBezTo>
                  <a:pt x="4441" y="25420"/>
                  <a:pt x="4441" y="25278"/>
                  <a:pt x="4441" y="25135"/>
                </a:cubicBezTo>
                <a:cubicBezTo>
                  <a:pt x="4441" y="13717"/>
                  <a:pt x="13728" y="4430"/>
                  <a:pt x="25146" y="4430"/>
                </a:cubicBezTo>
                <a:cubicBezTo>
                  <a:pt x="36552" y="4430"/>
                  <a:pt x="45851" y="13717"/>
                  <a:pt x="45851" y="25135"/>
                </a:cubicBezTo>
                <a:cubicBezTo>
                  <a:pt x="45851" y="25278"/>
                  <a:pt x="45839" y="25420"/>
                  <a:pt x="45839" y="25563"/>
                </a:cubicBezTo>
                <a:lnTo>
                  <a:pt x="50268" y="25563"/>
                </a:lnTo>
                <a:cubicBezTo>
                  <a:pt x="50268" y="25420"/>
                  <a:pt x="50280" y="25278"/>
                  <a:pt x="50280" y="25135"/>
                </a:cubicBezTo>
                <a:cubicBezTo>
                  <a:pt x="50280" y="11252"/>
                  <a:pt x="39029" y="1"/>
                  <a:pt x="25146" y="1"/>
                </a:cubicBezTo>
                <a:close/>
              </a:path>
            </a:pathLst>
          </a:cu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>
              <a:solidFill>
                <a:schemeClr val="tx1"/>
              </a:solidFill>
            </a:endParaRPr>
          </a:p>
        </p:txBody>
      </p:sp>
      <p:sp>
        <p:nvSpPr>
          <p:cNvPr id="41" name="Google Shape;1354;p66">
            <a:extLst>
              <a:ext uri="{FF2B5EF4-FFF2-40B4-BE49-F238E27FC236}">
                <a16:creationId xmlns:a16="http://schemas.microsoft.com/office/drawing/2014/main" id="{764B33F0-A386-4078-86AE-D26ECC39D201}"/>
              </a:ext>
            </a:extLst>
          </p:cNvPr>
          <p:cNvSpPr/>
          <p:nvPr/>
        </p:nvSpPr>
        <p:spPr>
          <a:xfrm>
            <a:off x="5568254" y="2972998"/>
            <a:ext cx="213129" cy="247001"/>
          </a:xfrm>
          <a:custGeom>
            <a:avLst/>
            <a:gdLst/>
            <a:ahLst/>
            <a:cxnLst/>
            <a:rect l="l" t="t" r="r" b="b"/>
            <a:pathLst>
              <a:path w="9312" h="9312" extrusionOk="0">
                <a:moveTo>
                  <a:pt x="4656" y="1"/>
                </a:moveTo>
                <a:cubicBezTo>
                  <a:pt x="2085" y="1"/>
                  <a:pt x="1" y="2085"/>
                  <a:pt x="1" y="4656"/>
                </a:cubicBezTo>
                <a:cubicBezTo>
                  <a:pt x="1" y="7228"/>
                  <a:pt x="2085" y="9312"/>
                  <a:pt x="4656" y="9312"/>
                </a:cubicBezTo>
                <a:cubicBezTo>
                  <a:pt x="7228" y="9312"/>
                  <a:pt x="9312" y="7228"/>
                  <a:pt x="9312" y="4656"/>
                </a:cubicBezTo>
                <a:cubicBezTo>
                  <a:pt x="9312" y="2085"/>
                  <a:pt x="7228" y="1"/>
                  <a:pt x="4656" y="1"/>
                </a:cubicBezTo>
                <a:close/>
              </a:path>
            </a:pathLst>
          </a:custGeom>
          <a:solidFill>
            <a:srgbClr val="D6E0B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bg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2" name="Google Shape;1355;p66">
            <a:extLst>
              <a:ext uri="{FF2B5EF4-FFF2-40B4-BE49-F238E27FC236}">
                <a16:creationId xmlns:a16="http://schemas.microsoft.com/office/drawing/2014/main" id="{C9710936-3AFB-4654-A853-5B2C211447C0}"/>
              </a:ext>
            </a:extLst>
          </p:cNvPr>
          <p:cNvSpPr/>
          <p:nvPr/>
        </p:nvSpPr>
        <p:spPr>
          <a:xfrm>
            <a:off x="5613507" y="3025439"/>
            <a:ext cx="122380" cy="141829"/>
          </a:xfrm>
          <a:custGeom>
            <a:avLst/>
            <a:gdLst/>
            <a:ahLst/>
            <a:cxnLst/>
            <a:rect l="l" t="t" r="r" b="b"/>
            <a:pathLst>
              <a:path w="5347" h="5347" extrusionOk="0">
                <a:moveTo>
                  <a:pt x="2679" y="0"/>
                </a:moveTo>
                <a:cubicBezTo>
                  <a:pt x="1203" y="0"/>
                  <a:pt x="0" y="1191"/>
                  <a:pt x="0" y="2679"/>
                </a:cubicBezTo>
                <a:cubicBezTo>
                  <a:pt x="0" y="4156"/>
                  <a:pt x="1203" y="5346"/>
                  <a:pt x="2679" y="5346"/>
                </a:cubicBezTo>
                <a:cubicBezTo>
                  <a:pt x="4156" y="5346"/>
                  <a:pt x="5346" y="4156"/>
                  <a:pt x="5346" y="2679"/>
                </a:cubicBezTo>
                <a:cubicBezTo>
                  <a:pt x="5346" y="1191"/>
                  <a:pt x="4156" y="0"/>
                  <a:pt x="267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1358;p66">
            <a:extLst>
              <a:ext uri="{FF2B5EF4-FFF2-40B4-BE49-F238E27FC236}">
                <a16:creationId xmlns:a16="http://schemas.microsoft.com/office/drawing/2014/main" id="{56516181-7922-4A28-9EA5-2F8640D1EF32}"/>
              </a:ext>
            </a:extLst>
          </p:cNvPr>
          <p:cNvSpPr/>
          <p:nvPr/>
        </p:nvSpPr>
        <p:spPr>
          <a:xfrm>
            <a:off x="3521304" y="2418425"/>
            <a:ext cx="1150808" cy="1333704"/>
          </a:xfrm>
          <a:custGeom>
            <a:avLst/>
            <a:gdLst/>
            <a:ahLst/>
            <a:cxnLst/>
            <a:rect l="l" t="t" r="r" b="b"/>
            <a:pathLst>
              <a:path w="50281" h="50281" extrusionOk="0">
                <a:moveTo>
                  <a:pt x="25134" y="4430"/>
                </a:moveTo>
                <a:cubicBezTo>
                  <a:pt x="36552" y="4430"/>
                  <a:pt x="45839" y="13717"/>
                  <a:pt x="45839" y="25135"/>
                </a:cubicBezTo>
                <a:cubicBezTo>
                  <a:pt x="45839" y="36553"/>
                  <a:pt x="36552" y="45840"/>
                  <a:pt x="25134" y="45840"/>
                </a:cubicBezTo>
                <a:cubicBezTo>
                  <a:pt x="13716" y="45840"/>
                  <a:pt x="4429" y="36553"/>
                  <a:pt x="4429" y="25135"/>
                </a:cubicBezTo>
                <a:cubicBezTo>
                  <a:pt x="4429" y="13717"/>
                  <a:pt x="13716" y="4430"/>
                  <a:pt x="25134" y="4430"/>
                </a:cubicBezTo>
                <a:close/>
                <a:moveTo>
                  <a:pt x="25134" y="1"/>
                </a:moveTo>
                <a:cubicBezTo>
                  <a:pt x="11251" y="1"/>
                  <a:pt x="0" y="11252"/>
                  <a:pt x="0" y="25135"/>
                </a:cubicBezTo>
                <a:cubicBezTo>
                  <a:pt x="0" y="39017"/>
                  <a:pt x="11251" y="50281"/>
                  <a:pt x="25134" y="50281"/>
                </a:cubicBezTo>
                <a:cubicBezTo>
                  <a:pt x="39017" y="50281"/>
                  <a:pt x="50280" y="39017"/>
                  <a:pt x="50280" y="25135"/>
                </a:cubicBezTo>
                <a:cubicBezTo>
                  <a:pt x="50280" y="11252"/>
                  <a:pt x="39017" y="1"/>
                  <a:pt x="25134" y="1"/>
                </a:cubicBez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4" name="Google Shape;1359;p66">
            <a:extLst>
              <a:ext uri="{FF2B5EF4-FFF2-40B4-BE49-F238E27FC236}">
                <a16:creationId xmlns:a16="http://schemas.microsoft.com/office/drawing/2014/main" id="{8F694BEA-6127-4083-8F38-BE6C2CF1A7A8}"/>
              </a:ext>
            </a:extLst>
          </p:cNvPr>
          <p:cNvSpPr/>
          <p:nvPr/>
        </p:nvSpPr>
        <p:spPr>
          <a:xfrm>
            <a:off x="3521557" y="3096501"/>
            <a:ext cx="1150282" cy="655645"/>
          </a:xfrm>
          <a:custGeom>
            <a:avLst/>
            <a:gdLst/>
            <a:ahLst/>
            <a:cxnLst/>
            <a:rect l="l" t="t" r="r" b="b"/>
            <a:pathLst>
              <a:path w="50258" h="24718" extrusionOk="0">
                <a:moveTo>
                  <a:pt x="1" y="0"/>
                </a:moveTo>
                <a:cubicBezTo>
                  <a:pt x="227" y="13681"/>
                  <a:pt x="11383" y="24718"/>
                  <a:pt x="25123" y="24718"/>
                </a:cubicBezTo>
                <a:cubicBezTo>
                  <a:pt x="38875" y="24718"/>
                  <a:pt x="50031" y="13681"/>
                  <a:pt x="50257" y="0"/>
                </a:cubicBezTo>
                <a:lnTo>
                  <a:pt x="45816" y="0"/>
                </a:lnTo>
                <a:cubicBezTo>
                  <a:pt x="45590" y="11216"/>
                  <a:pt x="36398" y="20277"/>
                  <a:pt x="25123" y="20277"/>
                </a:cubicBezTo>
                <a:cubicBezTo>
                  <a:pt x="13848" y="20277"/>
                  <a:pt x="4656" y="11216"/>
                  <a:pt x="4430" y="0"/>
                </a:cubicBezTo>
                <a:close/>
              </a:path>
            </a:pathLst>
          </a:custGeom>
          <a:solidFill>
            <a:srgbClr val="FFEED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>
              <a:solidFill>
                <a:schemeClr val="tx1"/>
              </a:solidFill>
              <a:sym typeface="Open Sans"/>
            </a:endParaRPr>
          </a:p>
        </p:txBody>
      </p:sp>
      <p:sp>
        <p:nvSpPr>
          <p:cNvPr id="45" name="Google Shape;1362;p66">
            <a:extLst>
              <a:ext uri="{FF2B5EF4-FFF2-40B4-BE49-F238E27FC236}">
                <a16:creationId xmlns:a16="http://schemas.microsoft.com/office/drawing/2014/main" id="{6B57CA2F-BA36-47DC-8416-96F04EB996FB}"/>
              </a:ext>
            </a:extLst>
          </p:cNvPr>
          <p:cNvSpPr/>
          <p:nvPr/>
        </p:nvSpPr>
        <p:spPr>
          <a:xfrm>
            <a:off x="4516843" y="2972998"/>
            <a:ext cx="213129" cy="247001"/>
          </a:xfrm>
          <a:custGeom>
            <a:avLst/>
            <a:gdLst/>
            <a:ahLst/>
            <a:cxnLst/>
            <a:rect l="l" t="t" r="r" b="b"/>
            <a:pathLst>
              <a:path w="9312" h="9312" extrusionOk="0">
                <a:moveTo>
                  <a:pt x="4656" y="1"/>
                </a:moveTo>
                <a:cubicBezTo>
                  <a:pt x="2084" y="1"/>
                  <a:pt x="1" y="2085"/>
                  <a:pt x="1" y="4656"/>
                </a:cubicBezTo>
                <a:cubicBezTo>
                  <a:pt x="1" y="7228"/>
                  <a:pt x="2084" y="9312"/>
                  <a:pt x="4656" y="9312"/>
                </a:cubicBezTo>
                <a:cubicBezTo>
                  <a:pt x="7228" y="9312"/>
                  <a:pt x="9311" y="7228"/>
                  <a:pt x="9311" y="4656"/>
                </a:cubicBezTo>
                <a:cubicBezTo>
                  <a:pt x="9311" y="2085"/>
                  <a:pt x="7228" y="1"/>
                  <a:pt x="4656" y="1"/>
                </a:cubicBezTo>
                <a:close/>
              </a:path>
            </a:pathLst>
          </a:custGeom>
          <a:solidFill>
            <a:srgbClr val="FFEE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6" name="Google Shape;1363;p66">
            <a:extLst>
              <a:ext uri="{FF2B5EF4-FFF2-40B4-BE49-F238E27FC236}">
                <a16:creationId xmlns:a16="http://schemas.microsoft.com/office/drawing/2014/main" id="{A7C9E17C-0062-49FE-B7B6-034172184CC7}"/>
              </a:ext>
            </a:extLst>
          </p:cNvPr>
          <p:cNvSpPr/>
          <p:nvPr/>
        </p:nvSpPr>
        <p:spPr>
          <a:xfrm>
            <a:off x="4562347" y="3025439"/>
            <a:ext cx="122380" cy="141829"/>
          </a:xfrm>
          <a:custGeom>
            <a:avLst/>
            <a:gdLst/>
            <a:ahLst/>
            <a:cxnLst/>
            <a:rect l="l" t="t" r="r" b="b"/>
            <a:pathLst>
              <a:path w="5347" h="5347" extrusionOk="0">
                <a:moveTo>
                  <a:pt x="2668" y="0"/>
                </a:moveTo>
                <a:cubicBezTo>
                  <a:pt x="1192" y="0"/>
                  <a:pt x="1" y="1191"/>
                  <a:pt x="1" y="2679"/>
                </a:cubicBezTo>
                <a:cubicBezTo>
                  <a:pt x="1" y="4156"/>
                  <a:pt x="1192" y="5346"/>
                  <a:pt x="2668" y="5346"/>
                </a:cubicBezTo>
                <a:cubicBezTo>
                  <a:pt x="4144" y="5346"/>
                  <a:pt x="5347" y="4156"/>
                  <a:pt x="5347" y="2679"/>
                </a:cubicBezTo>
                <a:cubicBezTo>
                  <a:pt x="5347" y="1191"/>
                  <a:pt x="4144" y="0"/>
                  <a:pt x="266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7" name="Google Shape;1364;p66">
            <a:extLst>
              <a:ext uri="{FF2B5EF4-FFF2-40B4-BE49-F238E27FC236}">
                <a16:creationId xmlns:a16="http://schemas.microsoft.com/office/drawing/2014/main" id="{F9321F2B-9555-426E-B2B2-DB479A327F1E}"/>
              </a:ext>
            </a:extLst>
          </p:cNvPr>
          <p:cNvSpPr/>
          <p:nvPr/>
        </p:nvSpPr>
        <p:spPr>
          <a:xfrm>
            <a:off x="2470694" y="2418425"/>
            <a:ext cx="1150808" cy="1333704"/>
          </a:xfrm>
          <a:custGeom>
            <a:avLst/>
            <a:gdLst/>
            <a:ahLst/>
            <a:cxnLst/>
            <a:rect l="l" t="t" r="r" b="b"/>
            <a:pathLst>
              <a:path w="50281" h="50281" extrusionOk="0">
                <a:moveTo>
                  <a:pt x="25146" y="4430"/>
                </a:moveTo>
                <a:cubicBezTo>
                  <a:pt x="36565" y="4430"/>
                  <a:pt x="45851" y="13717"/>
                  <a:pt x="45851" y="25135"/>
                </a:cubicBezTo>
                <a:cubicBezTo>
                  <a:pt x="45851" y="36553"/>
                  <a:pt x="36565" y="45840"/>
                  <a:pt x="25146" y="45840"/>
                </a:cubicBezTo>
                <a:cubicBezTo>
                  <a:pt x="13728" y="45840"/>
                  <a:pt x="4442" y="36553"/>
                  <a:pt x="4442" y="25135"/>
                </a:cubicBezTo>
                <a:cubicBezTo>
                  <a:pt x="4442" y="13717"/>
                  <a:pt x="13728" y="4430"/>
                  <a:pt x="25146" y="4430"/>
                </a:cubicBezTo>
                <a:close/>
                <a:moveTo>
                  <a:pt x="25146" y="1"/>
                </a:moveTo>
                <a:cubicBezTo>
                  <a:pt x="11264" y="1"/>
                  <a:pt x="0" y="11252"/>
                  <a:pt x="0" y="25135"/>
                </a:cubicBezTo>
                <a:cubicBezTo>
                  <a:pt x="0" y="39017"/>
                  <a:pt x="11264" y="50281"/>
                  <a:pt x="25146" y="50281"/>
                </a:cubicBezTo>
                <a:cubicBezTo>
                  <a:pt x="39029" y="50281"/>
                  <a:pt x="50281" y="39017"/>
                  <a:pt x="50281" y="25135"/>
                </a:cubicBezTo>
                <a:cubicBezTo>
                  <a:pt x="50281" y="11252"/>
                  <a:pt x="39029" y="1"/>
                  <a:pt x="25146" y="1"/>
                </a:cubicBez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1365;p66">
            <a:extLst>
              <a:ext uri="{FF2B5EF4-FFF2-40B4-BE49-F238E27FC236}">
                <a16:creationId xmlns:a16="http://schemas.microsoft.com/office/drawing/2014/main" id="{A834BBE0-89CA-4DA6-B3B9-B091A547B35F}"/>
              </a:ext>
            </a:extLst>
          </p:cNvPr>
          <p:cNvSpPr/>
          <p:nvPr/>
        </p:nvSpPr>
        <p:spPr>
          <a:xfrm>
            <a:off x="2470694" y="2418425"/>
            <a:ext cx="1150808" cy="678085"/>
          </a:xfrm>
          <a:custGeom>
            <a:avLst/>
            <a:gdLst/>
            <a:ahLst/>
            <a:cxnLst/>
            <a:rect l="l" t="t" r="r" b="b"/>
            <a:pathLst>
              <a:path w="50281" h="25564" extrusionOk="0">
                <a:moveTo>
                  <a:pt x="25146" y="1"/>
                </a:moveTo>
                <a:cubicBezTo>
                  <a:pt x="11264" y="1"/>
                  <a:pt x="0" y="11252"/>
                  <a:pt x="0" y="25135"/>
                </a:cubicBezTo>
                <a:cubicBezTo>
                  <a:pt x="0" y="25278"/>
                  <a:pt x="12" y="25420"/>
                  <a:pt x="12" y="25563"/>
                </a:cubicBezTo>
                <a:lnTo>
                  <a:pt x="4453" y="25563"/>
                </a:lnTo>
                <a:cubicBezTo>
                  <a:pt x="4453" y="25420"/>
                  <a:pt x="4442" y="25278"/>
                  <a:pt x="4442" y="25135"/>
                </a:cubicBezTo>
                <a:cubicBezTo>
                  <a:pt x="4442" y="13717"/>
                  <a:pt x="13728" y="4430"/>
                  <a:pt x="25146" y="4430"/>
                </a:cubicBezTo>
                <a:cubicBezTo>
                  <a:pt x="36565" y="4430"/>
                  <a:pt x="45851" y="13717"/>
                  <a:pt x="45851" y="25135"/>
                </a:cubicBezTo>
                <a:cubicBezTo>
                  <a:pt x="45851" y="25278"/>
                  <a:pt x="45840" y="25420"/>
                  <a:pt x="45840" y="25563"/>
                </a:cubicBezTo>
                <a:lnTo>
                  <a:pt x="50269" y="25563"/>
                </a:lnTo>
                <a:cubicBezTo>
                  <a:pt x="50281" y="25420"/>
                  <a:pt x="50281" y="25278"/>
                  <a:pt x="50281" y="25135"/>
                </a:cubicBezTo>
                <a:cubicBezTo>
                  <a:pt x="50281" y="11252"/>
                  <a:pt x="39029" y="1"/>
                  <a:pt x="25146" y="1"/>
                </a:cubicBezTo>
                <a:close/>
              </a:path>
            </a:pathLst>
          </a:custGeom>
          <a:solidFill>
            <a:srgbClr val="FFFFFF"/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>
              <a:solidFill>
                <a:schemeClr val="tx1"/>
              </a:solidFill>
            </a:endParaRPr>
          </a:p>
        </p:txBody>
      </p:sp>
      <p:sp>
        <p:nvSpPr>
          <p:cNvPr id="49" name="Google Shape;1368;p66">
            <a:extLst>
              <a:ext uri="{FF2B5EF4-FFF2-40B4-BE49-F238E27FC236}">
                <a16:creationId xmlns:a16="http://schemas.microsoft.com/office/drawing/2014/main" id="{BD7F7A7B-B3F6-4C54-8F55-CDF8B80093AB}"/>
              </a:ext>
            </a:extLst>
          </p:cNvPr>
          <p:cNvSpPr/>
          <p:nvPr/>
        </p:nvSpPr>
        <p:spPr>
          <a:xfrm>
            <a:off x="3465706" y="2972998"/>
            <a:ext cx="213106" cy="247001"/>
          </a:xfrm>
          <a:custGeom>
            <a:avLst/>
            <a:gdLst/>
            <a:ahLst/>
            <a:cxnLst/>
            <a:rect l="l" t="t" r="r" b="b"/>
            <a:pathLst>
              <a:path w="9311" h="9312" extrusionOk="0">
                <a:moveTo>
                  <a:pt x="4656" y="1"/>
                </a:moveTo>
                <a:cubicBezTo>
                  <a:pt x="2084" y="1"/>
                  <a:pt x="0" y="2085"/>
                  <a:pt x="0" y="4656"/>
                </a:cubicBezTo>
                <a:cubicBezTo>
                  <a:pt x="0" y="7228"/>
                  <a:pt x="2084" y="9312"/>
                  <a:pt x="4656" y="9312"/>
                </a:cubicBezTo>
                <a:cubicBezTo>
                  <a:pt x="7227" y="9312"/>
                  <a:pt x="9311" y="7228"/>
                  <a:pt x="9311" y="4656"/>
                </a:cubicBezTo>
                <a:cubicBezTo>
                  <a:pt x="9311" y="2085"/>
                  <a:pt x="7227" y="1"/>
                  <a:pt x="4656" y="1"/>
                </a:cubicBezTo>
                <a:close/>
              </a:path>
            </a:pathLst>
          </a:custGeom>
          <a:solidFill>
            <a:srgbClr val="FFEE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1369;p66">
            <a:extLst>
              <a:ext uri="{FF2B5EF4-FFF2-40B4-BE49-F238E27FC236}">
                <a16:creationId xmlns:a16="http://schemas.microsoft.com/office/drawing/2014/main" id="{DAA40303-8153-4530-BB9E-4C712275BC2E}"/>
              </a:ext>
            </a:extLst>
          </p:cNvPr>
          <p:cNvSpPr/>
          <p:nvPr/>
        </p:nvSpPr>
        <p:spPr>
          <a:xfrm>
            <a:off x="3510936" y="3025439"/>
            <a:ext cx="122655" cy="141829"/>
          </a:xfrm>
          <a:custGeom>
            <a:avLst/>
            <a:gdLst/>
            <a:ahLst/>
            <a:cxnLst/>
            <a:rect l="l" t="t" r="r" b="b"/>
            <a:pathLst>
              <a:path w="5359" h="5347" extrusionOk="0">
                <a:moveTo>
                  <a:pt x="2680" y="0"/>
                </a:moveTo>
                <a:cubicBezTo>
                  <a:pt x="1203" y="0"/>
                  <a:pt x="1" y="1191"/>
                  <a:pt x="1" y="2679"/>
                </a:cubicBezTo>
                <a:cubicBezTo>
                  <a:pt x="1" y="4156"/>
                  <a:pt x="1203" y="5346"/>
                  <a:pt x="2680" y="5346"/>
                </a:cubicBezTo>
                <a:cubicBezTo>
                  <a:pt x="4156" y="5346"/>
                  <a:pt x="5358" y="4156"/>
                  <a:pt x="5358" y="2679"/>
                </a:cubicBezTo>
                <a:cubicBezTo>
                  <a:pt x="5358" y="1191"/>
                  <a:pt x="4156" y="0"/>
                  <a:pt x="268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1370;p66">
            <a:extLst>
              <a:ext uri="{FF2B5EF4-FFF2-40B4-BE49-F238E27FC236}">
                <a16:creationId xmlns:a16="http://schemas.microsoft.com/office/drawing/2014/main" id="{FCB991A5-AFC4-42FB-88D3-077A3BBD5948}"/>
              </a:ext>
            </a:extLst>
          </p:cNvPr>
          <p:cNvSpPr/>
          <p:nvPr/>
        </p:nvSpPr>
        <p:spPr>
          <a:xfrm>
            <a:off x="1419283" y="2418425"/>
            <a:ext cx="1150808" cy="1333704"/>
          </a:xfrm>
          <a:custGeom>
            <a:avLst/>
            <a:gdLst/>
            <a:ahLst/>
            <a:cxnLst/>
            <a:rect l="l" t="t" r="r" b="b"/>
            <a:pathLst>
              <a:path w="50281" h="50281" extrusionOk="0">
                <a:moveTo>
                  <a:pt x="25134" y="4430"/>
                </a:moveTo>
                <a:cubicBezTo>
                  <a:pt x="36552" y="4430"/>
                  <a:pt x="45839" y="13717"/>
                  <a:pt x="45839" y="25135"/>
                </a:cubicBezTo>
                <a:cubicBezTo>
                  <a:pt x="45839" y="36553"/>
                  <a:pt x="36552" y="45840"/>
                  <a:pt x="25134" y="45840"/>
                </a:cubicBezTo>
                <a:cubicBezTo>
                  <a:pt x="13716" y="45840"/>
                  <a:pt x="4429" y="36553"/>
                  <a:pt x="4429" y="25135"/>
                </a:cubicBezTo>
                <a:cubicBezTo>
                  <a:pt x="4429" y="13717"/>
                  <a:pt x="13716" y="4430"/>
                  <a:pt x="25134" y="4430"/>
                </a:cubicBezTo>
                <a:close/>
                <a:moveTo>
                  <a:pt x="25134" y="1"/>
                </a:moveTo>
                <a:cubicBezTo>
                  <a:pt x="11252" y="1"/>
                  <a:pt x="0" y="11252"/>
                  <a:pt x="0" y="25135"/>
                </a:cubicBezTo>
                <a:cubicBezTo>
                  <a:pt x="0" y="39017"/>
                  <a:pt x="11252" y="50281"/>
                  <a:pt x="25134" y="50281"/>
                </a:cubicBezTo>
                <a:cubicBezTo>
                  <a:pt x="39017" y="50281"/>
                  <a:pt x="50280" y="39017"/>
                  <a:pt x="50280" y="25135"/>
                </a:cubicBezTo>
                <a:cubicBezTo>
                  <a:pt x="50280" y="11252"/>
                  <a:pt x="39017" y="1"/>
                  <a:pt x="25134" y="1"/>
                </a:cubicBez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2" name="Google Shape;1371;p66">
            <a:extLst>
              <a:ext uri="{FF2B5EF4-FFF2-40B4-BE49-F238E27FC236}">
                <a16:creationId xmlns:a16="http://schemas.microsoft.com/office/drawing/2014/main" id="{DBDEC370-AD2A-4F71-8070-46BD9CD65D63}"/>
              </a:ext>
            </a:extLst>
          </p:cNvPr>
          <p:cNvSpPr/>
          <p:nvPr/>
        </p:nvSpPr>
        <p:spPr>
          <a:xfrm>
            <a:off x="1419558" y="3096501"/>
            <a:ext cx="1150258" cy="655645"/>
          </a:xfrm>
          <a:custGeom>
            <a:avLst/>
            <a:gdLst/>
            <a:ahLst/>
            <a:cxnLst/>
            <a:rect l="l" t="t" r="r" b="b"/>
            <a:pathLst>
              <a:path w="50257" h="24718" extrusionOk="0">
                <a:moveTo>
                  <a:pt x="0" y="0"/>
                </a:moveTo>
                <a:cubicBezTo>
                  <a:pt x="226" y="13681"/>
                  <a:pt x="11382" y="24718"/>
                  <a:pt x="25122" y="24718"/>
                </a:cubicBezTo>
                <a:cubicBezTo>
                  <a:pt x="38862" y="24718"/>
                  <a:pt x="50030" y="13681"/>
                  <a:pt x="50256" y="0"/>
                </a:cubicBezTo>
                <a:lnTo>
                  <a:pt x="45815" y="0"/>
                </a:lnTo>
                <a:cubicBezTo>
                  <a:pt x="45589" y="11216"/>
                  <a:pt x="36397" y="20277"/>
                  <a:pt x="25122" y="20277"/>
                </a:cubicBezTo>
                <a:cubicBezTo>
                  <a:pt x="13847" y="20277"/>
                  <a:pt x="4655" y="11216"/>
                  <a:pt x="4429" y="0"/>
                </a:cubicBezTo>
                <a:close/>
              </a:path>
            </a:pathLst>
          </a:custGeom>
          <a:solidFill>
            <a:srgbClr val="91E3D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>
              <a:solidFill>
                <a:schemeClr val="tx1"/>
              </a:solidFill>
              <a:sym typeface="Open Sans"/>
            </a:endParaRPr>
          </a:p>
        </p:txBody>
      </p:sp>
      <p:sp>
        <p:nvSpPr>
          <p:cNvPr id="53" name="Google Shape;1372;p66">
            <a:extLst>
              <a:ext uri="{FF2B5EF4-FFF2-40B4-BE49-F238E27FC236}">
                <a16:creationId xmlns:a16="http://schemas.microsoft.com/office/drawing/2014/main" id="{D0260540-1626-4BAB-A546-2550ECE37EAE}"/>
              </a:ext>
            </a:extLst>
          </p:cNvPr>
          <p:cNvSpPr/>
          <p:nvPr/>
        </p:nvSpPr>
        <p:spPr>
          <a:xfrm>
            <a:off x="2414546" y="2972998"/>
            <a:ext cx="213129" cy="247001"/>
          </a:xfrm>
          <a:custGeom>
            <a:avLst/>
            <a:gdLst/>
            <a:ahLst/>
            <a:cxnLst/>
            <a:rect l="l" t="t" r="r" b="b"/>
            <a:pathLst>
              <a:path w="9312" h="9312" extrusionOk="0">
                <a:moveTo>
                  <a:pt x="4656" y="1"/>
                </a:moveTo>
                <a:cubicBezTo>
                  <a:pt x="2084" y="1"/>
                  <a:pt x="1" y="2085"/>
                  <a:pt x="1" y="4656"/>
                </a:cubicBezTo>
                <a:cubicBezTo>
                  <a:pt x="1" y="7228"/>
                  <a:pt x="2084" y="9312"/>
                  <a:pt x="4656" y="9312"/>
                </a:cubicBezTo>
                <a:cubicBezTo>
                  <a:pt x="7228" y="9312"/>
                  <a:pt x="9311" y="7228"/>
                  <a:pt x="9311" y="4656"/>
                </a:cubicBezTo>
                <a:cubicBezTo>
                  <a:pt x="9311" y="2085"/>
                  <a:pt x="7228" y="1"/>
                  <a:pt x="4656" y="1"/>
                </a:cubicBezTo>
                <a:close/>
              </a:path>
            </a:pathLst>
          </a:custGeom>
          <a:solidFill>
            <a:srgbClr val="91E3D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4" name="Google Shape;1373;p66">
            <a:extLst>
              <a:ext uri="{FF2B5EF4-FFF2-40B4-BE49-F238E27FC236}">
                <a16:creationId xmlns:a16="http://schemas.microsoft.com/office/drawing/2014/main" id="{363ABC7B-2734-48AD-A9E7-A0BAE0B19B4C}"/>
              </a:ext>
            </a:extLst>
          </p:cNvPr>
          <p:cNvSpPr/>
          <p:nvPr/>
        </p:nvSpPr>
        <p:spPr>
          <a:xfrm>
            <a:off x="2459799" y="3025439"/>
            <a:ext cx="122380" cy="141829"/>
          </a:xfrm>
          <a:custGeom>
            <a:avLst/>
            <a:gdLst/>
            <a:ahLst/>
            <a:cxnLst/>
            <a:rect l="l" t="t" r="r" b="b"/>
            <a:pathLst>
              <a:path w="5347" h="5347" extrusionOk="0">
                <a:moveTo>
                  <a:pt x="2679" y="0"/>
                </a:moveTo>
                <a:cubicBezTo>
                  <a:pt x="1191" y="0"/>
                  <a:pt x="0" y="1191"/>
                  <a:pt x="0" y="2679"/>
                </a:cubicBezTo>
                <a:cubicBezTo>
                  <a:pt x="0" y="4156"/>
                  <a:pt x="1191" y="5346"/>
                  <a:pt x="2679" y="5346"/>
                </a:cubicBezTo>
                <a:cubicBezTo>
                  <a:pt x="4156" y="5346"/>
                  <a:pt x="5346" y="4156"/>
                  <a:pt x="5346" y="2679"/>
                </a:cubicBezTo>
                <a:cubicBezTo>
                  <a:pt x="5346" y="1191"/>
                  <a:pt x="4156" y="0"/>
                  <a:pt x="267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5" name="Google Shape;1376;p66">
            <a:extLst>
              <a:ext uri="{FF2B5EF4-FFF2-40B4-BE49-F238E27FC236}">
                <a16:creationId xmlns:a16="http://schemas.microsoft.com/office/drawing/2014/main" id="{12104407-C020-4CDC-83AB-128842D501DF}"/>
              </a:ext>
            </a:extLst>
          </p:cNvPr>
          <p:cNvSpPr/>
          <p:nvPr/>
        </p:nvSpPr>
        <p:spPr>
          <a:xfrm>
            <a:off x="369771" y="2418425"/>
            <a:ext cx="1150808" cy="1333704"/>
          </a:xfrm>
          <a:custGeom>
            <a:avLst/>
            <a:gdLst/>
            <a:ahLst/>
            <a:cxnLst/>
            <a:rect l="l" t="t" r="r" b="b"/>
            <a:pathLst>
              <a:path w="50281" h="50281" extrusionOk="0">
                <a:moveTo>
                  <a:pt x="25146" y="4430"/>
                </a:moveTo>
                <a:cubicBezTo>
                  <a:pt x="36564" y="4430"/>
                  <a:pt x="45851" y="13717"/>
                  <a:pt x="45851" y="25135"/>
                </a:cubicBezTo>
                <a:cubicBezTo>
                  <a:pt x="45851" y="36553"/>
                  <a:pt x="36564" y="45840"/>
                  <a:pt x="25146" y="45840"/>
                </a:cubicBezTo>
                <a:cubicBezTo>
                  <a:pt x="13728" y="45840"/>
                  <a:pt x="4441" y="36553"/>
                  <a:pt x="4441" y="25135"/>
                </a:cubicBezTo>
                <a:cubicBezTo>
                  <a:pt x="4441" y="13717"/>
                  <a:pt x="13728" y="4430"/>
                  <a:pt x="25146" y="4430"/>
                </a:cubicBezTo>
                <a:close/>
                <a:moveTo>
                  <a:pt x="25146" y="1"/>
                </a:moveTo>
                <a:cubicBezTo>
                  <a:pt x="11264" y="1"/>
                  <a:pt x="0" y="11252"/>
                  <a:pt x="0" y="25135"/>
                </a:cubicBezTo>
                <a:cubicBezTo>
                  <a:pt x="0" y="39017"/>
                  <a:pt x="11264" y="50281"/>
                  <a:pt x="25146" y="50281"/>
                </a:cubicBezTo>
                <a:cubicBezTo>
                  <a:pt x="39029" y="50281"/>
                  <a:pt x="50280" y="39017"/>
                  <a:pt x="50280" y="25135"/>
                </a:cubicBezTo>
                <a:cubicBezTo>
                  <a:pt x="50280" y="11252"/>
                  <a:pt x="39029" y="1"/>
                  <a:pt x="25146" y="1"/>
                </a:cubicBez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6" name="Google Shape;1377;p66">
            <a:extLst>
              <a:ext uri="{FF2B5EF4-FFF2-40B4-BE49-F238E27FC236}">
                <a16:creationId xmlns:a16="http://schemas.microsoft.com/office/drawing/2014/main" id="{03B2B7FE-945D-4497-BCB5-763AB5321C5B}"/>
              </a:ext>
            </a:extLst>
          </p:cNvPr>
          <p:cNvSpPr/>
          <p:nvPr/>
        </p:nvSpPr>
        <p:spPr>
          <a:xfrm>
            <a:off x="369771" y="2418425"/>
            <a:ext cx="1150808" cy="678085"/>
          </a:xfrm>
          <a:custGeom>
            <a:avLst/>
            <a:gdLst/>
            <a:ahLst/>
            <a:cxnLst/>
            <a:rect l="l" t="t" r="r" b="b"/>
            <a:pathLst>
              <a:path w="50281" h="25564" extrusionOk="0">
                <a:moveTo>
                  <a:pt x="25146" y="1"/>
                </a:moveTo>
                <a:cubicBezTo>
                  <a:pt x="11264" y="1"/>
                  <a:pt x="0" y="11252"/>
                  <a:pt x="0" y="25135"/>
                </a:cubicBezTo>
                <a:cubicBezTo>
                  <a:pt x="0" y="25278"/>
                  <a:pt x="12" y="25420"/>
                  <a:pt x="12" y="25563"/>
                </a:cubicBezTo>
                <a:lnTo>
                  <a:pt x="4453" y="25563"/>
                </a:lnTo>
                <a:cubicBezTo>
                  <a:pt x="4453" y="25420"/>
                  <a:pt x="4441" y="25278"/>
                  <a:pt x="4441" y="25135"/>
                </a:cubicBezTo>
                <a:cubicBezTo>
                  <a:pt x="4441" y="13717"/>
                  <a:pt x="13728" y="4430"/>
                  <a:pt x="25146" y="4430"/>
                </a:cubicBezTo>
                <a:cubicBezTo>
                  <a:pt x="36564" y="4430"/>
                  <a:pt x="45851" y="13717"/>
                  <a:pt x="45851" y="25135"/>
                </a:cubicBezTo>
                <a:cubicBezTo>
                  <a:pt x="45851" y="25278"/>
                  <a:pt x="45839" y="25420"/>
                  <a:pt x="45839" y="25563"/>
                </a:cubicBezTo>
                <a:lnTo>
                  <a:pt x="50268" y="25563"/>
                </a:lnTo>
                <a:cubicBezTo>
                  <a:pt x="50280" y="25420"/>
                  <a:pt x="50280" y="25278"/>
                  <a:pt x="50280" y="25135"/>
                </a:cubicBezTo>
                <a:cubicBezTo>
                  <a:pt x="50280" y="11252"/>
                  <a:pt x="39029" y="1"/>
                  <a:pt x="25146" y="1"/>
                </a:cubicBezTo>
                <a:close/>
              </a:path>
            </a:pathLst>
          </a:custGeom>
          <a:solidFill>
            <a:srgbClr val="FFFFFF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>
              <a:solidFill>
                <a:schemeClr val="tx1"/>
              </a:solidFill>
            </a:endParaRPr>
          </a:p>
        </p:txBody>
      </p:sp>
      <p:sp>
        <p:nvSpPr>
          <p:cNvPr id="57" name="Google Shape;1378;p66">
            <a:extLst>
              <a:ext uri="{FF2B5EF4-FFF2-40B4-BE49-F238E27FC236}">
                <a16:creationId xmlns:a16="http://schemas.microsoft.com/office/drawing/2014/main" id="{F8A28D0C-2475-4DE6-AB2B-3F153B8413CC}"/>
              </a:ext>
            </a:extLst>
          </p:cNvPr>
          <p:cNvSpPr/>
          <p:nvPr/>
        </p:nvSpPr>
        <p:spPr>
          <a:xfrm>
            <a:off x="1363134" y="2972998"/>
            <a:ext cx="213129" cy="247001"/>
          </a:xfrm>
          <a:custGeom>
            <a:avLst/>
            <a:gdLst/>
            <a:ahLst/>
            <a:cxnLst/>
            <a:rect l="l" t="t" r="r" b="b"/>
            <a:pathLst>
              <a:path w="9312" h="9312" extrusionOk="0">
                <a:moveTo>
                  <a:pt x="4656" y="1"/>
                </a:moveTo>
                <a:cubicBezTo>
                  <a:pt x="2084" y="1"/>
                  <a:pt x="0" y="2085"/>
                  <a:pt x="0" y="4656"/>
                </a:cubicBezTo>
                <a:cubicBezTo>
                  <a:pt x="0" y="7228"/>
                  <a:pt x="2084" y="9312"/>
                  <a:pt x="4656" y="9312"/>
                </a:cubicBezTo>
                <a:cubicBezTo>
                  <a:pt x="7228" y="9312"/>
                  <a:pt x="9311" y="7228"/>
                  <a:pt x="9311" y="4656"/>
                </a:cubicBezTo>
                <a:cubicBezTo>
                  <a:pt x="9311" y="2085"/>
                  <a:pt x="7228" y="1"/>
                  <a:pt x="4656" y="1"/>
                </a:cubicBezTo>
                <a:close/>
              </a:path>
            </a:pathLst>
          </a:custGeom>
          <a:solidFill>
            <a:srgbClr val="91E3D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1379;p66">
            <a:extLst>
              <a:ext uri="{FF2B5EF4-FFF2-40B4-BE49-F238E27FC236}">
                <a16:creationId xmlns:a16="http://schemas.microsoft.com/office/drawing/2014/main" id="{E04585ED-5CFE-4749-940D-78FEE443A5B1}"/>
              </a:ext>
            </a:extLst>
          </p:cNvPr>
          <p:cNvSpPr/>
          <p:nvPr/>
        </p:nvSpPr>
        <p:spPr>
          <a:xfrm>
            <a:off x="1408639" y="3025439"/>
            <a:ext cx="122380" cy="141829"/>
          </a:xfrm>
          <a:custGeom>
            <a:avLst/>
            <a:gdLst/>
            <a:ahLst/>
            <a:cxnLst/>
            <a:rect l="l" t="t" r="r" b="b"/>
            <a:pathLst>
              <a:path w="5347" h="5347" extrusionOk="0">
                <a:moveTo>
                  <a:pt x="2668" y="0"/>
                </a:moveTo>
                <a:cubicBezTo>
                  <a:pt x="1191" y="0"/>
                  <a:pt x="1" y="1191"/>
                  <a:pt x="1" y="2679"/>
                </a:cubicBezTo>
                <a:cubicBezTo>
                  <a:pt x="1" y="4156"/>
                  <a:pt x="1191" y="5346"/>
                  <a:pt x="2668" y="5346"/>
                </a:cubicBezTo>
                <a:cubicBezTo>
                  <a:pt x="4144" y="5346"/>
                  <a:pt x="5347" y="4156"/>
                  <a:pt x="5347" y="2679"/>
                </a:cubicBezTo>
                <a:cubicBezTo>
                  <a:pt x="5347" y="1191"/>
                  <a:pt x="4144" y="0"/>
                  <a:pt x="266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9" name="رسم 14" descr="الباب مفتوح خطوط عريضة">
            <a:extLst>
              <a:ext uri="{FF2B5EF4-FFF2-40B4-BE49-F238E27FC236}">
                <a16:creationId xmlns:a16="http://schemas.microsoft.com/office/drawing/2014/main" id="{656DE9A8-B99B-4C2C-B474-A6287B01CC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6583" y="2786479"/>
            <a:ext cx="533660" cy="614976"/>
          </a:xfrm>
          <a:prstGeom prst="rect">
            <a:avLst/>
          </a:prstGeom>
        </p:spPr>
      </p:pic>
      <p:pic>
        <p:nvPicPr>
          <p:cNvPr id="60" name="صورة 17" descr="Search Inventory with solid fill">
            <a:extLst>
              <a:ext uri="{FF2B5EF4-FFF2-40B4-BE49-F238E27FC236}">
                <a16:creationId xmlns:a16="http://schemas.microsoft.com/office/drawing/2014/main" id="{C5D15DD4-8088-4CC9-A599-A9B8D9D80F7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2771793" y="2772373"/>
            <a:ext cx="539360" cy="621544"/>
          </a:xfrm>
          <a:prstGeom prst="rect">
            <a:avLst/>
          </a:prstGeom>
        </p:spPr>
      </p:pic>
      <p:pic>
        <p:nvPicPr>
          <p:cNvPr id="61" name="صورة 9" descr="Presentation with org chart with solid fill">
            <a:extLst>
              <a:ext uri="{FF2B5EF4-FFF2-40B4-BE49-F238E27FC236}">
                <a16:creationId xmlns:a16="http://schemas.microsoft.com/office/drawing/2014/main" id="{A55C0627-915D-4F24-997D-CA691186229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1736881" y="2798524"/>
            <a:ext cx="518578" cy="597596"/>
          </a:xfrm>
          <a:prstGeom prst="rect">
            <a:avLst/>
          </a:prstGeom>
        </p:spPr>
      </p:pic>
      <p:pic>
        <p:nvPicPr>
          <p:cNvPr id="62" name="رسم 6" descr="مخطط خطوط عريضة">
            <a:extLst>
              <a:ext uri="{FF2B5EF4-FFF2-40B4-BE49-F238E27FC236}">
                <a16:creationId xmlns:a16="http://schemas.microsoft.com/office/drawing/2014/main" id="{AEB46C41-B395-4803-B3AD-FDEFE5C5DB2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789955" y="2757467"/>
            <a:ext cx="574074" cy="661548"/>
          </a:xfrm>
          <a:prstGeom prst="rect">
            <a:avLst/>
          </a:prstGeom>
        </p:spPr>
      </p:pic>
      <p:pic>
        <p:nvPicPr>
          <p:cNvPr id="63" name="رسم 4" descr="مخطط انسيابي دائري خطوط عريضة">
            <a:extLst>
              <a:ext uri="{FF2B5EF4-FFF2-40B4-BE49-F238E27FC236}">
                <a16:creationId xmlns:a16="http://schemas.microsoft.com/office/drawing/2014/main" id="{758A4E16-670F-4745-8FA3-2F1D52DE72D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778330" y="2661881"/>
            <a:ext cx="734823" cy="846791"/>
          </a:xfrm>
          <a:prstGeom prst="rect">
            <a:avLst/>
          </a:prstGeom>
        </p:spPr>
      </p:pic>
      <p:pic>
        <p:nvPicPr>
          <p:cNvPr id="64" name="صورة 9" descr="Bullseye outline">
            <a:extLst>
              <a:ext uri="{FF2B5EF4-FFF2-40B4-BE49-F238E27FC236}">
                <a16:creationId xmlns:a16="http://schemas.microsoft.com/office/drawing/2014/main" id="{1A5A6FDF-B1A2-4954-9DA1-CC07E35FD22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/>
        </p:blipFill>
        <p:spPr>
          <a:xfrm>
            <a:off x="5927862" y="2791157"/>
            <a:ext cx="518578" cy="597596"/>
          </a:xfrm>
          <a:prstGeom prst="rect">
            <a:avLst/>
          </a:prstGeom>
        </p:spPr>
      </p:pic>
      <p:sp>
        <p:nvSpPr>
          <p:cNvPr id="65" name="TextBox 89">
            <a:extLst>
              <a:ext uri="{FF2B5EF4-FFF2-40B4-BE49-F238E27FC236}">
                <a16:creationId xmlns:a16="http://schemas.microsoft.com/office/drawing/2014/main" id="{4CFF84F1-6F79-4C8E-9B0A-62BE38DEB756}"/>
              </a:ext>
            </a:extLst>
          </p:cNvPr>
          <p:cNvSpPr txBox="1"/>
          <p:nvPr/>
        </p:nvSpPr>
        <p:spPr>
          <a:xfrm>
            <a:off x="288005" y="3566471"/>
            <a:ext cx="1055530" cy="184666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1200" b="1" u="sng" dirty="0">
                <a:solidFill>
                  <a:schemeClr val="tx1"/>
                </a:solidFill>
                <a:latin typeface="Arvo" panose="020B0604020202020204" charset="0"/>
              </a:rPr>
              <a:t>Introduction</a:t>
            </a:r>
            <a:endParaRPr lang="en-US" b="1" u="sng" dirty="0">
              <a:solidFill>
                <a:schemeClr val="tx1"/>
              </a:solidFill>
              <a:latin typeface="Arvo" panose="020B0604020202020204" charset="0"/>
            </a:endParaRPr>
          </a:p>
        </p:txBody>
      </p:sp>
      <p:sp>
        <p:nvSpPr>
          <p:cNvPr id="66" name="TextBox 89">
            <a:extLst>
              <a:ext uri="{FF2B5EF4-FFF2-40B4-BE49-F238E27FC236}">
                <a16:creationId xmlns:a16="http://schemas.microsoft.com/office/drawing/2014/main" id="{23872B4F-ECDC-4E2B-889A-9D7440517219}"/>
              </a:ext>
            </a:extLst>
          </p:cNvPr>
          <p:cNvSpPr txBox="1"/>
          <p:nvPr/>
        </p:nvSpPr>
        <p:spPr>
          <a:xfrm>
            <a:off x="360572" y="3823789"/>
            <a:ext cx="1461689" cy="38978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900" b="1" dirty="0">
                <a:solidFill>
                  <a:schemeClr val="tx1"/>
                </a:solidFill>
              </a:rPr>
              <a:t>- Problem definition </a:t>
            </a:r>
            <a:br>
              <a:rPr lang="en-US" sz="900" b="1" dirty="0">
                <a:solidFill>
                  <a:schemeClr val="tx1"/>
                </a:solidFill>
              </a:rPr>
            </a:br>
            <a:r>
              <a:rPr lang="en-US" sz="900" b="1" dirty="0">
                <a:solidFill>
                  <a:schemeClr val="tx1"/>
                </a:solidFill>
              </a:rPr>
              <a:t>- Project Objectives </a:t>
            </a:r>
          </a:p>
        </p:txBody>
      </p:sp>
      <p:sp>
        <p:nvSpPr>
          <p:cNvPr id="67" name="TextBox 92">
            <a:extLst>
              <a:ext uri="{FF2B5EF4-FFF2-40B4-BE49-F238E27FC236}">
                <a16:creationId xmlns:a16="http://schemas.microsoft.com/office/drawing/2014/main" id="{E5E750D6-AE77-416C-AE0E-9C7552E61DAA}"/>
              </a:ext>
            </a:extLst>
          </p:cNvPr>
          <p:cNvSpPr txBox="1"/>
          <p:nvPr/>
        </p:nvSpPr>
        <p:spPr>
          <a:xfrm>
            <a:off x="3571810" y="2478880"/>
            <a:ext cx="1127852" cy="184666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1200" b="1" u="sng" dirty="0">
                <a:solidFill>
                  <a:schemeClr val="tx1"/>
                </a:solidFill>
                <a:latin typeface="Arvo" panose="020B0604020202020204" charset="0"/>
              </a:rPr>
              <a:t>Main Code</a:t>
            </a:r>
          </a:p>
        </p:txBody>
      </p:sp>
      <p:sp>
        <p:nvSpPr>
          <p:cNvPr id="69" name="TextBox 90">
            <a:extLst>
              <a:ext uri="{FF2B5EF4-FFF2-40B4-BE49-F238E27FC236}">
                <a16:creationId xmlns:a16="http://schemas.microsoft.com/office/drawing/2014/main" id="{B65D175B-B9DC-4C9E-9B0D-F1DE881050D9}"/>
              </a:ext>
            </a:extLst>
          </p:cNvPr>
          <p:cNvSpPr txBox="1"/>
          <p:nvPr/>
        </p:nvSpPr>
        <p:spPr>
          <a:xfrm>
            <a:off x="1554648" y="2367441"/>
            <a:ext cx="901517" cy="36933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1200" b="1" u="sng" dirty="0">
                <a:solidFill>
                  <a:schemeClr val="tx1"/>
                </a:solidFill>
                <a:latin typeface="Arvo" panose="020B0604020202020204" charset="0"/>
              </a:rPr>
              <a:t>System Analysis</a:t>
            </a:r>
          </a:p>
        </p:txBody>
      </p:sp>
      <p:sp>
        <p:nvSpPr>
          <p:cNvPr id="71" name="TextBox 93">
            <a:extLst>
              <a:ext uri="{FF2B5EF4-FFF2-40B4-BE49-F238E27FC236}">
                <a16:creationId xmlns:a16="http://schemas.microsoft.com/office/drawing/2014/main" id="{96E28B7E-BB91-40D2-B09B-A7A1E29FBE79}"/>
              </a:ext>
            </a:extLst>
          </p:cNvPr>
          <p:cNvSpPr txBox="1"/>
          <p:nvPr/>
        </p:nvSpPr>
        <p:spPr>
          <a:xfrm>
            <a:off x="2479615" y="3438514"/>
            <a:ext cx="1119329" cy="36933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1200" b="1" u="sng" dirty="0">
                <a:solidFill>
                  <a:schemeClr val="tx1"/>
                </a:solidFill>
                <a:latin typeface="Arvo" panose="020B0604020202020204" charset="0"/>
              </a:rPr>
              <a:t>Language and Tools</a:t>
            </a:r>
          </a:p>
        </p:txBody>
      </p:sp>
      <p:sp>
        <p:nvSpPr>
          <p:cNvPr id="72" name="TextBox 91">
            <a:extLst>
              <a:ext uri="{FF2B5EF4-FFF2-40B4-BE49-F238E27FC236}">
                <a16:creationId xmlns:a16="http://schemas.microsoft.com/office/drawing/2014/main" id="{A16BE066-7A23-4DA9-B2EA-0DFEF150AE83}"/>
              </a:ext>
            </a:extLst>
          </p:cNvPr>
          <p:cNvSpPr txBox="1"/>
          <p:nvPr/>
        </p:nvSpPr>
        <p:spPr>
          <a:xfrm>
            <a:off x="4591222" y="3584250"/>
            <a:ext cx="1111292" cy="184666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200" b="1" u="sng" dirty="0">
                <a:solidFill>
                  <a:schemeClr val="tx1"/>
                </a:solidFill>
                <a:latin typeface="Arvo" panose="020B0604020202020204" charset="0"/>
              </a:rPr>
              <a:t>System Testing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A4FD01D8-1E58-455A-B7B7-72E8B3A87511}"/>
              </a:ext>
            </a:extLst>
          </p:cNvPr>
          <p:cNvSpPr/>
          <p:nvPr/>
        </p:nvSpPr>
        <p:spPr>
          <a:xfrm>
            <a:off x="8343712" y="4637594"/>
            <a:ext cx="616688" cy="28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76" name="TextBox 89">
            <a:extLst>
              <a:ext uri="{FF2B5EF4-FFF2-40B4-BE49-F238E27FC236}">
                <a16:creationId xmlns:a16="http://schemas.microsoft.com/office/drawing/2014/main" id="{F785D6A9-7427-4D46-97AF-B630EBCD8E0E}"/>
              </a:ext>
            </a:extLst>
          </p:cNvPr>
          <p:cNvSpPr txBox="1"/>
          <p:nvPr/>
        </p:nvSpPr>
        <p:spPr>
          <a:xfrm>
            <a:off x="5721350" y="1698681"/>
            <a:ext cx="1255302" cy="55399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GB" sz="9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GB" sz="900" b="1" dirty="0">
                <a:solidFill>
                  <a:schemeClr val="tx1"/>
                </a:solidFill>
              </a:rPr>
              <a:t>Functional Requirements Results </a:t>
            </a:r>
          </a:p>
          <a:p>
            <a:r>
              <a:rPr lang="en-US" sz="900" b="1" dirty="0">
                <a:solidFill>
                  <a:schemeClr val="tx1"/>
                </a:solidFill>
              </a:rPr>
              <a:t>- Non-Functional </a:t>
            </a:r>
            <a:r>
              <a:rPr lang="en-GB" sz="900" b="1" dirty="0">
                <a:solidFill>
                  <a:schemeClr val="tx1"/>
                </a:solidFill>
              </a:rPr>
              <a:t>Requirements Results</a:t>
            </a:r>
          </a:p>
        </p:txBody>
      </p:sp>
      <p:sp>
        <p:nvSpPr>
          <p:cNvPr id="109" name="Google Shape;1347;p66">
            <a:extLst>
              <a:ext uri="{FF2B5EF4-FFF2-40B4-BE49-F238E27FC236}">
                <a16:creationId xmlns:a16="http://schemas.microsoft.com/office/drawing/2014/main" id="{3971500C-7AA2-48CD-8C5F-1028838E2104}"/>
              </a:ext>
            </a:extLst>
          </p:cNvPr>
          <p:cNvSpPr/>
          <p:nvPr/>
        </p:nvSpPr>
        <p:spPr>
          <a:xfrm>
            <a:off x="7724225" y="2418425"/>
            <a:ext cx="1150808" cy="1333704"/>
          </a:xfrm>
          <a:custGeom>
            <a:avLst/>
            <a:gdLst/>
            <a:ahLst/>
            <a:cxnLst/>
            <a:rect l="l" t="t" r="r" b="b"/>
            <a:pathLst>
              <a:path w="50281" h="50281" extrusionOk="0">
                <a:moveTo>
                  <a:pt x="25146" y="4430"/>
                </a:moveTo>
                <a:cubicBezTo>
                  <a:pt x="36552" y="4430"/>
                  <a:pt x="45851" y="13717"/>
                  <a:pt x="45851" y="25135"/>
                </a:cubicBezTo>
                <a:cubicBezTo>
                  <a:pt x="45851" y="36553"/>
                  <a:pt x="36552" y="45840"/>
                  <a:pt x="25146" y="45840"/>
                </a:cubicBezTo>
                <a:cubicBezTo>
                  <a:pt x="13728" y="45840"/>
                  <a:pt x="4441" y="36553"/>
                  <a:pt x="4441" y="25135"/>
                </a:cubicBezTo>
                <a:cubicBezTo>
                  <a:pt x="4441" y="13717"/>
                  <a:pt x="13728" y="4430"/>
                  <a:pt x="25146" y="4430"/>
                </a:cubicBezTo>
                <a:close/>
                <a:moveTo>
                  <a:pt x="25146" y="1"/>
                </a:moveTo>
                <a:cubicBezTo>
                  <a:pt x="11263" y="1"/>
                  <a:pt x="0" y="11252"/>
                  <a:pt x="0" y="25135"/>
                </a:cubicBezTo>
                <a:cubicBezTo>
                  <a:pt x="0" y="39017"/>
                  <a:pt x="11263" y="50281"/>
                  <a:pt x="25146" y="50281"/>
                </a:cubicBezTo>
                <a:cubicBezTo>
                  <a:pt x="39029" y="50281"/>
                  <a:pt x="50280" y="39017"/>
                  <a:pt x="50280" y="25135"/>
                </a:cubicBezTo>
                <a:cubicBezTo>
                  <a:pt x="50280" y="11252"/>
                  <a:pt x="39029" y="1"/>
                  <a:pt x="25146" y="1"/>
                </a:cubicBezTo>
                <a:close/>
              </a:path>
            </a:pathLst>
          </a:custGeom>
          <a:solidFill>
            <a:schemeClr val="accent1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>
              <a:solidFill>
                <a:schemeClr val="tx1"/>
              </a:solidFill>
            </a:endParaRPr>
          </a:p>
        </p:txBody>
      </p:sp>
      <p:sp>
        <p:nvSpPr>
          <p:cNvPr id="110" name="Google Shape;1348;p66">
            <a:extLst>
              <a:ext uri="{FF2B5EF4-FFF2-40B4-BE49-F238E27FC236}">
                <a16:creationId xmlns:a16="http://schemas.microsoft.com/office/drawing/2014/main" id="{6DCEA283-26CA-4953-B6D0-92F26168575E}"/>
              </a:ext>
            </a:extLst>
          </p:cNvPr>
          <p:cNvSpPr/>
          <p:nvPr/>
        </p:nvSpPr>
        <p:spPr>
          <a:xfrm>
            <a:off x="7714990" y="2406051"/>
            <a:ext cx="1156643" cy="690460"/>
          </a:xfrm>
          <a:custGeom>
            <a:avLst/>
            <a:gdLst/>
            <a:ahLst/>
            <a:cxnLst/>
            <a:rect l="l" t="t" r="r" b="b"/>
            <a:pathLst>
              <a:path w="50281" h="25564" extrusionOk="0">
                <a:moveTo>
                  <a:pt x="25146" y="1"/>
                </a:moveTo>
                <a:cubicBezTo>
                  <a:pt x="11263" y="1"/>
                  <a:pt x="0" y="11252"/>
                  <a:pt x="0" y="25135"/>
                </a:cubicBezTo>
                <a:cubicBezTo>
                  <a:pt x="0" y="25278"/>
                  <a:pt x="12" y="25420"/>
                  <a:pt x="12" y="25563"/>
                </a:cubicBezTo>
                <a:lnTo>
                  <a:pt x="4453" y="25563"/>
                </a:lnTo>
                <a:cubicBezTo>
                  <a:pt x="4441" y="25420"/>
                  <a:pt x="4441" y="25278"/>
                  <a:pt x="4441" y="25135"/>
                </a:cubicBezTo>
                <a:cubicBezTo>
                  <a:pt x="4441" y="13717"/>
                  <a:pt x="13728" y="4430"/>
                  <a:pt x="25146" y="4430"/>
                </a:cubicBezTo>
                <a:cubicBezTo>
                  <a:pt x="36552" y="4430"/>
                  <a:pt x="45851" y="13717"/>
                  <a:pt x="45851" y="25135"/>
                </a:cubicBezTo>
                <a:cubicBezTo>
                  <a:pt x="45851" y="25278"/>
                  <a:pt x="45839" y="25420"/>
                  <a:pt x="45839" y="25563"/>
                </a:cubicBezTo>
                <a:lnTo>
                  <a:pt x="50268" y="25563"/>
                </a:lnTo>
                <a:cubicBezTo>
                  <a:pt x="50268" y="25420"/>
                  <a:pt x="50280" y="25278"/>
                  <a:pt x="50280" y="25135"/>
                </a:cubicBezTo>
                <a:cubicBezTo>
                  <a:pt x="50280" y="11252"/>
                  <a:pt x="39029" y="1"/>
                  <a:pt x="25146" y="1"/>
                </a:cubicBez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349;p66">
            <a:extLst>
              <a:ext uri="{FF2B5EF4-FFF2-40B4-BE49-F238E27FC236}">
                <a16:creationId xmlns:a16="http://schemas.microsoft.com/office/drawing/2014/main" id="{C7B1A678-76F4-4A95-93EB-5AFF89758C45}"/>
              </a:ext>
            </a:extLst>
          </p:cNvPr>
          <p:cNvSpPr/>
          <p:nvPr/>
        </p:nvSpPr>
        <p:spPr>
          <a:xfrm>
            <a:off x="8721929" y="2972998"/>
            <a:ext cx="213129" cy="247001"/>
          </a:xfrm>
          <a:custGeom>
            <a:avLst/>
            <a:gdLst/>
            <a:ahLst/>
            <a:cxnLst/>
            <a:rect l="l" t="t" r="r" b="b"/>
            <a:pathLst>
              <a:path w="9312" h="9312" extrusionOk="0">
                <a:moveTo>
                  <a:pt x="4656" y="1"/>
                </a:moveTo>
                <a:cubicBezTo>
                  <a:pt x="2085" y="1"/>
                  <a:pt x="1" y="2085"/>
                  <a:pt x="1" y="4656"/>
                </a:cubicBezTo>
                <a:cubicBezTo>
                  <a:pt x="1" y="7228"/>
                  <a:pt x="2085" y="9312"/>
                  <a:pt x="4656" y="9312"/>
                </a:cubicBezTo>
                <a:cubicBezTo>
                  <a:pt x="7228" y="9312"/>
                  <a:pt x="9312" y="7228"/>
                  <a:pt x="9312" y="4656"/>
                </a:cubicBezTo>
                <a:cubicBezTo>
                  <a:pt x="9312" y="2085"/>
                  <a:pt x="7228" y="1"/>
                  <a:pt x="4656" y="1"/>
                </a:cubicBezTo>
                <a:close/>
              </a:path>
            </a:pathLst>
          </a:custGeom>
          <a:solidFill>
            <a:schemeClr val="accent1">
              <a:lumMod val="9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350;p66">
            <a:extLst>
              <a:ext uri="{FF2B5EF4-FFF2-40B4-BE49-F238E27FC236}">
                <a16:creationId xmlns:a16="http://schemas.microsoft.com/office/drawing/2014/main" id="{2F5CD140-F75B-4EF3-9130-4CAE6E83AC15}"/>
              </a:ext>
            </a:extLst>
          </p:cNvPr>
          <p:cNvSpPr/>
          <p:nvPr/>
        </p:nvSpPr>
        <p:spPr>
          <a:xfrm>
            <a:off x="8767182" y="3025439"/>
            <a:ext cx="122380" cy="141829"/>
          </a:xfrm>
          <a:custGeom>
            <a:avLst/>
            <a:gdLst/>
            <a:ahLst/>
            <a:cxnLst/>
            <a:rect l="l" t="t" r="r" b="b"/>
            <a:pathLst>
              <a:path w="5347" h="5347" extrusionOk="0">
                <a:moveTo>
                  <a:pt x="2679" y="0"/>
                </a:moveTo>
                <a:cubicBezTo>
                  <a:pt x="1203" y="0"/>
                  <a:pt x="0" y="1191"/>
                  <a:pt x="0" y="2679"/>
                </a:cubicBezTo>
                <a:cubicBezTo>
                  <a:pt x="0" y="4156"/>
                  <a:pt x="1203" y="5346"/>
                  <a:pt x="2679" y="5346"/>
                </a:cubicBezTo>
                <a:cubicBezTo>
                  <a:pt x="4156" y="5346"/>
                  <a:pt x="5346" y="4156"/>
                  <a:pt x="5346" y="2679"/>
                </a:cubicBezTo>
                <a:cubicBezTo>
                  <a:pt x="5346" y="1191"/>
                  <a:pt x="4156" y="0"/>
                  <a:pt x="267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352;p66">
            <a:extLst>
              <a:ext uri="{FF2B5EF4-FFF2-40B4-BE49-F238E27FC236}">
                <a16:creationId xmlns:a16="http://schemas.microsoft.com/office/drawing/2014/main" id="{C7833875-75D4-4E21-A662-5F6907D4C726}"/>
              </a:ext>
            </a:extLst>
          </p:cNvPr>
          <p:cNvSpPr/>
          <p:nvPr/>
        </p:nvSpPr>
        <p:spPr>
          <a:xfrm>
            <a:off x="6674501" y="2418425"/>
            <a:ext cx="1150808" cy="1333704"/>
          </a:xfrm>
          <a:custGeom>
            <a:avLst/>
            <a:gdLst/>
            <a:ahLst/>
            <a:cxnLst/>
            <a:rect l="l" t="t" r="r" b="b"/>
            <a:pathLst>
              <a:path w="50281" h="50281" extrusionOk="0">
                <a:moveTo>
                  <a:pt x="25146" y="4430"/>
                </a:moveTo>
                <a:cubicBezTo>
                  <a:pt x="36552" y="4430"/>
                  <a:pt x="45851" y="13717"/>
                  <a:pt x="45851" y="25135"/>
                </a:cubicBezTo>
                <a:cubicBezTo>
                  <a:pt x="45851" y="36553"/>
                  <a:pt x="36552" y="45840"/>
                  <a:pt x="25146" y="45840"/>
                </a:cubicBezTo>
                <a:cubicBezTo>
                  <a:pt x="13728" y="45840"/>
                  <a:pt x="4441" y="36553"/>
                  <a:pt x="4441" y="25135"/>
                </a:cubicBezTo>
                <a:cubicBezTo>
                  <a:pt x="4441" y="13717"/>
                  <a:pt x="13728" y="4430"/>
                  <a:pt x="25146" y="4430"/>
                </a:cubicBezTo>
                <a:close/>
                <a:moveTo>
                  <a:pt x="25146" y="1"/>
                </a:moveTo>
                <a:cubicBezTo>
                  <a:pt x="11263" y="1"/>
                  <a:pt x="0" y="11252"/>
                  <a:pt x="0" y="25135"/>
                </a:cubicBezTo>
                <a:cubicBezTo>
                  <a:pt x="0" y="39017"/>
                  <a:pt x="11263" y="50281"/>
                  <a:pt x="25146" y="50281"/>
                </a:cubicBezTo>
                <a:cubicBezTo>
                  <a:pt x="39029" y="50281"/>
                  <a:pt x="50280" y="39017"/>
                  <a:pt x="50280" y="25135"/>
                </a:cubicBezTo>
                <a:cubicBezTo>
                  <a:pt x="50280" y="11252"/>
                  <a:pt x="39029" y="1"/>
                  <a:pt x="25146" y="1"/>
                </a:cubicBez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353;p66">
            <a:extLst>
              <a:ext uri="{FF2B5EF4-FFF2-40B4-BE49-F238E27FC236}">
                <a16:creationId xmlns:a16="http://schemas.microsoft.com/office/drawing/2014/main" id="{F34AEF51-FAE6-465C-B9B3-68C815A611F7}"/>
              </a:ext>
            </a:extLst>
          </p:cNvPr>
          <p:cNvSpPr/>
          <p:nvPr/>
        </p:nvSpPr>
        <p:spPr>
          <a:xfrm>
            <a:off x="6674493" y="2418425"/>
            <a:ext cx="1150808" cy="678085"/>
          </a:xfrm>
          <a:custGeom>
            <a:avLst/>
            <a:gdLst/>
            <a:ahLst/>
            <a:cxnLst/>
            <a:rect l="l" t="t" r="r" b="b"/>
            <a:pathLst>
              <a:path w="50281" h="25564" extrusionOk="0">
                <a:moveTo>
                  <a:pt x="25146" y="1"/>
                </a:moveTo>
                <a:cubicBezTo>
                  <a:pt x="11263" y="1"/>
                  <a:pt x="0" y="11252"/>
                  <a:pt x="0" y="25135"/>
                </a:cubicBezTo>
                <a:cubicBezTo>
                  <a:pt x="0" y="25278"/>
                  <a:pt x="12" y="25420"/>
                  <a:pt x="12" y="25563"/>
                </a:cubicBezTo>
                <a:lnTo>
                  <a:pt x="4453" y="25563"/>
                </a:lnTo>
                <a:cubicBezTo>
                  <a:pt x="4441" y="25420"/>
                  <a:pt x="4441" y="25278"/>
                  <a:pt x="4441" y="25135"/>
                </a:cubicBezTo>
                <a:cubicBezTo>
                  <a:pt x="4441" y="13717"/>
                  <a:pt x="13728" y="4430"/>
                  <a:pt x="25146" y="4430"/>
                </a:cubicBezTo>
                <a:cubicBezTo>
                  <a:pt x="36552" y="4430"/>
                  <a:pt x="45851" y="13717"/>
                  <a:pt x="45851" y="25135"/>
                </a:cubicBezTo>
                <a:cubicBezTo>
                  <a:pt x="45851" y="25278"/>
                  <a:pt x="45839" y="25420"/>
                  <a:pt x="45839" y="25563"/>
                </a:cubicBezTo>
                <a:lnTo>
                  <a:pt x="50268" y="25563"/>
                </a:lnTo>
                <a:cubicBezTo>
                  <a:pt x="50268" y="25420"/>
                  <a:pt x="50280" y="25278"/>
                  <a:pt x="50280" y="25135"/>
                </a:cubicBezTo>
                <a:cubicBezTo>
                  <a:pt x="50280" y="11252"/>
                  <a:pt x="39029" y="1"/>
                  <a:pt x="25146" y="1"/>
                </a:cubicBezTo>
                <a:close/>
              </a:path>
            </a:pathLst>
          </a:custGeom>
          <a:noFill/>
          <a:ln>
            <a:solidFill>
              <a:schemeClr val="accent2">
                <a:lumMod val="40000"/>
                <a:lumOff val="6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>
              <a:solidFill>
                <a:schemeClr val="tx1"/>
              </a:solidFill>
            </a:endParaRPr>
          </a:p>
        </p:txBody>
      </p:sp>
      <p:sp>
        <p:nvSpPr>
          <p:cNvPr id="115" name="Google Shape;1354;p66">
            <a:extLst>
              <a:ext uri="{FF2B5EF4-FFF2-40B4-BE49-F238E27FC236}">
                <a16:creationId xmlns:a16="http://schemas.microsoft.com/office/drawing/2014/main" id="{764B33F0-A386-4078-86AE-D26ECC39D201}"/>
              </a:ext>
            </a:extLst>
          </p:cNvPr>
          <p:cNvSpPr/>
          <p:nvPr/>
        </p:nvSpPr>
        <p:spPr>
          <a:xfrm>
            <a:off x="7672205" y="2972998"/>
            <a:ext cx="213129" cy="247001"/>
          </a:xfrm>
          <a:custGeom>
            <a:avLst/>
            <a:gdLst/>
            <a:ahLst/>
            <a:cxnLst/>
            <a:rect l="l" t="t" r="r" b="b"/>
            <a:pathLst>
              <a:path w="9312" h="9312" extrusionOk="0">
                <a:moveTo>
                  <a:pt x="4656" y="1"/>
                </a:moveTo>
                <a:cubicBezTo>
                  <a:pt x="2085" y="1"/>
                  <a:pt x="1" y="2085"/>
                  <a:pt x="1" y="4656"/>
                </a:cubicBezTo>
                <a:cubicBezTo>
                  <a:pt x="1" y="7228"/>
                  <a:pt x="2085" y="9312"/>
                  <a:pt x="4656" y="9312"/>
                </a:cubicBezTo>
                <a:cubicBezTo>
                  <a:pt x="7228" y="9312"/>
                  <a:pt x="9312" y="7228"/>
                  <a:pt x="9312" y="4656"/>
                </a:cubicBezTo>
                <a:cubicBezTo>
                  <a:pt x="9312" y="2085"/>
                  <a:pt x="7228" y="1"/>
                  <a:pt x="4656" y="1"/>
                </a:cubicBezTo>
                <a:close/>
              </a:path>
            </a:pathLst>
          </a:custGeom>
          <a:solidFill>
            <a:schemeClr val="accent1">
              <a:lumMod val="9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bg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16" name="Google Shape;1355;p66">
            <a:extLst>
              <a:ext uri="{FF2B5EF4-FFF2-40B4-BE49-F238E27FC236}">
                <a16:creationId xmlns:a16="http://schemas.microsoft.com/office/drawing/2014/main" id="{C9710936-3AFB-4654-A853-5B2C211447C0}"/>
              </a:ext>
            </a:extLst>
          </p:cNvPr>
          <p:cNvSpPr/>
          <p:nvPr/>
        </p:nvSpPr>
        <p:spPr>
          <a:xfrm>
            <a:off x="7717458" y="3025439"/>
            <a:ext cx="122380" cy="141829"/>
          </a:xfrm>
          <a:custGeom>
            <a:avLst/>
            <a:gdLst/>
            <a:ahLst/>
            <a:cxnLst/>
            <a:rect l="l" t="t" r="r" b="b"/>
            <a:pathLst>
              <a:path w="5347" h="5347" extrusionOk="0">
                <a:moveTo>
                  <a:pt x="2679" y="0"/>
                </a:moveTo>
                <a:cubicBezTo>
                  <a:pt x="1203" y="0"/>
                  <a:pt x="0" y="1191"/>
                  <a:pt x="0" y="2679"/>
                </a:cubicBezTo>
                <a:cubicBezTo>
                  <a:pt x="0" y="4156"/>
                  <a:pt x="1203" y="5346"/>
                  <a:pt x="2679" y="5346"/>
                </a:cubicBezTo>
                <a:cubicBezTo>
                  <a:pt x="4156" y="5346"/>
                  <a:pt x="5346" y="4156"/>
                  <a:pt x="5346" y="2679"/>
                </a:cubicBezTo>
                <a:cubicBezTo>
                  <a:pt x="5346" y="1191"/>
                  <a:pt x="4156" y="0"/>
                  <a:pt x="267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362;p66">
            <a:extLst>
              <a:ext uri="{FF2B5EF4-FFF2-40B4-BE49-F238E27FC236}">
                <a16:creationId xmlns:a16="http://schemas.microsoft.com/office/drawing/2014/main" id="{6B57CA2F-BA36-47DC-8416-96F04EB996FB}"/>
              </a:ext>
            </a:extLst>
          </p:cNvPr>
          <p:cNvSpPr/>
          <p:nvPr/>
        </p:nvSpPr>
        <p:spPr>
          <a:xfrm>
            <a:off x="6620794" y="2972998"/>
            <a:ext cx="213129" cy="247001"/>
          </a:xfrm>
          <a:custGeom>
            <a:avLst/>
            <a:gdLst/>
            <a:ahLst/>
            <a:cxnLst/>
            <a:rect l="l" t="t" r="r" b="b"/>
            <a:pathLst>
              <a:path w="9312" h="9312" extrusionOk="0">
                <a:moveTo>
                  <a:pt x="4656" y="1"/>
                </a:moveTo>
                <a:cubicBezTo>
                  <a:pt x="2084" y="1"/>
                  <a:pt x="1" y="2085"/>
                  <a:pt x="1" y="4656"/>
                </a:cubicBezTo>
                <a:cubicBezTo>
                  <a:pt x="1" y="7228"/>
                  <a:pt x="2084" y="9312"/>
                  <a:pt x="4656" y="9312"/>
                </a:cubicBezTo>
                <a:cubicBezTo>
                  <a:pt x="7228" y="9312"/>
                  <a:pt x="9311" y="7228"/>
                  <a:pt x="9311" y="4656"/>
                </a:cubicBezTo>
                <a:cubicBezTo>
                  <a:pt x="9311" y="2085"/>
                  <a:pt x="7228" y="1"/>
                  <a:pt x="4656" y="1"/>
                </a:cubicBezTo>
                <a:close/>
              </a:path>
            </a:pathLst>
          </a:custGeom>
          <a:solidFill>
            <a:srgbClr val="D6E0B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n>
                <a:solidFill>
                  <a:srgbClr val="067A6D"/>
                </a:solidFill>
              </a:ln>
              <a:solidFill>
                <a:schemeClr val="bg1">
                  <a:lumMod val="50000"/>
                </a:schemeClr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8" name="Google Shape;1363;p66">
            <a:extLst>
              <a:ext uri="{FF2B5EF4-FFF2-40B4-BE49-F238E27FC236}">
                <a16:creationId xmlns:a16="http://schemas.microsoft.com/office/drawing/2014/main" id="{A7C9E17C-0062-49FE-B7B6-034172184CC7}"/>
              </a:ext>
            </a:extLst>
          </p:cNvPr>
          <p:cNvSpPr/>
          <p:nvPr/>
        </p:nvSpPr>
        <p:spPr>
          <a:xfrm>
            <a:off x="6666298" y="3025439"/>
            <a:ext cx="122380" cy="141829"/>
          </a:xfrm>
          <a:custGeom>
            <a:avLst/>
            <a:gdLst/>
            <a:ahLst/>
            <a:cxnLst/>
            <a:rect l="l" t="t" r="r" b="b"/>
            <a:pathLst>
              <a:path w="5347" h="5347" extrusionOk="0">
                <a:moveTo>
                  <a:pt x="2668" y="0"/>
                </a:moveTo>
                <a:cubicBezTo>
                  <a:pt x="1192" y="0"/>
                  <a:pt x="1" y="1191"/>
                  <a:pt x="1" y="2679"/>
                </a:cubicBezTo>
                <a:cubicBezTo>
                  <a:pt x="1" y="4156"/>
                  <a:pt x="1192" y="5346"/>
                  <a:pt x="2668" y="5346"/>
                </a:cubicBezTo>
                <a:cubicBezTo>
                  <a:pt x="4144" y="5346"/>
                  <a:pt x="5347" y="4156"/>
                  <a:pt x="5347" y="2679"/>
                </a:cubicBezTo>
                <a:cubicBezTo>
                  <a:pt x="5347" y="1191"/>
                  <a:pt x="4144" y="0"/>
                  <a:pt x="266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19" name="رسم 4">
            <a:extLst>
              <a:ext uri="{FF2B5EF4-FFF2-40B4-BE49-F238E27FC236}">
                <a16:creationId xmlns:a16="http://schemas.microsoft.com/office/drawing/2014/main" id="{758A4E16-670F-4745-8FA3-2F1D52DE72DD}"/>
              </a:ext>
            </a:extLst>
          </p:cNvPr>
          <p:cNvPicPr>
            <a:picLocks noChangeAspect="1"/>
          </p:cNvPicPr>
          <p:nvPr/>
        </p:nvPicPr>
        <p:blipFill>
          <a:blip r:embed="rId16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1716" y="2892460"/>
            <a:ext cx="552084" cy="552084"/>
          </a:xfrm>
          <a:prstGeom prst="rect">
            <a:avLst/>
          </a:prstGeom>
        </p:spPr>
      </p:pic>
      <p:pic>
        <p:nvPicPr>
          <p:cNvPr id="120" name="صورة 9">
            <a:extLst>
              <a:ext uri="{FF2B5EF4-FFF2-40B4-BE49-F238E27FC236}">
                <a16:creationId xmlns:a16="http://schemas.microsoft.com/office/drawing/2014/main" id="{1A5A6FDF-B1A2-4954-9DA1-CC07E35FD22E}"/>
              </a:ext>
            </a:extLst>
          </p:cNvPr>
          <p:cNvPicPr>
            <a:picLocks noChangeAspect="1"/>
          </p:cNvPicPr>
          <p:nvPr/>
        </p:nvPicPr>
        <p:blipFill>
          <a:blip r:embed="rId17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6286" y="2863979"/>
            <a:ext cx="518578" cy="518578"/>
          </a:xfrm>
          <a:prstGeom prst="rect">
            <a:avLst/>
          </a:prstGeom>
          <a:ln>
            <a:noFill/>
          </a:ln>
        </p:spPr>
      </p:pic>
      <p:sp>
        <p:nvSpPr>
          <p:cNvPr id="121" name="TextBox 91">
            <a:extLst>
              <a:ext uri="{FF2B5EF4-FFF2-40B4-BE49-F238E27FC236}">
                <a16:creationId xmlns:a16="http://schemas.microsoft.com/office/drawing/2014/main" id="{A16BE066-7A23-4DA9-B2EA-0DFEF150AE83}"/>
              </a:ext>
            </a:extLst>
          </p:cNvPr>
          <p:cNvSpPr txBox="1"/>
          <p:nvPr/>
        </p:nvSpPr>
        <p:spPr>
          <a:xfrm>
            <a:off x="6695173" y="3584250"/>
            <a:ext cx="1111292" cy="184666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GB" sz="1200" b="1" u="sng" dirty="0">
                <a:solidFill>
                  <a:schemeClr val="tx1"/>
                </a:solidFill>
                <a:latin typeface="Arvo" panose="020B0604020202020204" charset="0"/>
              </a:rPr>
              <a:t>Conclusion</a:t>
            </a:r>
          </a:p>
        </p:txBody>
      </p:sp>
      <p:sp>
        <p:nvSpPr>
          <p:cNvPr id="122" name="TextBox 91">
            <a:extLst>
              <a:ext uri="{FF2B5EF4-FFF2-40B4-BE49-F238E27FC236}">
                <a16:creationId xmlns:a16="http://schemas.microsoft.com/office/drawing/2014/main" id="{A16BE066-7A23-4DA9-B2EA-0DFEF150AE83}"/>
              </a:ext>
            </a:extLst>
          </p:cNvPr>
          <p:cNvSpPr txBox="1"/>
          <p:nvPr/>
        </p:nvSpPr>
        <p:spPr>
          <a:xfrm>
            <a:off x="5644074" y="2339931"/>
            <a:ext cx="1111292" cy="36933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200" b="1" u="sng" dirty="0">
                <a:solidFill>
                  <a:schemeClr val="tx1"/>
                </a:solidFill>
                <a:latin typeface="Arvo" panose="020B0604020202020204" charset="0"/>
              </a:rPr>
              <a:t>Result and Discussion </a:t>
            </a:r>
          </a:p>
        </p:txBody>
      </p:sp>
      <p:sp>
        <p:nvSpPr>
          <p:cNvPr id="123" name="TextBox 91">
            <a:extLst>
              <a:ext uri="{FF2B5EF4-FFF2-40B4-BE49-F238E27FC236}">
                <a16:creationId xmlns:a16="http://schemas.microsoft.com/office/drawing/2014/main" id="{4B8921DB-5D54-4CA0-B9A8-1CD529ED9B60}"/>
              </a:ext>
            </a:extLst>
          </p:cNvPr>
          <p:cNvSpPr txBox="1"/>
          <p:nvPr/>
        </p:nvSpPr>
        <p:spPr>
          <a:xfrm>
            <a:off x="7670157" y="2461433"/>
            <a:ext cx="1280624" cy="184666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200" b="1" u="sng" dirty="0">
                <a:solidFill>
                  <a:schemeClr val="tx1"/>
                </a:solidFill>
                <a:latin typeface="Arvo" panose="020B0604020202020204" charset="0"/>
              </a:rPr>
              <a:t>Future Work</a:t>
            </a:r>
          </a:p>
        </p:txBody>
      </p:sp>
    </p:spTree>
    <p:extLst>
      <p:ext uri="{BB962C8B-B14F-4D97-AF65-F5344CB8AC3E}">
        <p14:creationId xmlns:p14="http://schemas.microsoft.com/office/powerpoint/2010/main" val="25994507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5104;p39">
            <a:extLst>
              <a:ext uri="{FF2B5EF4-FFF2-40B4-BE49-F238E27FC236}">
                <a16:creationId xmlns:a16="http://schemas.microsoft.com/office/drawing/2014/main" id="{E0259A16-870B-443F-AEBA-0F7B71ADDA90}"/>
              </a:ext>
            </a:extLst>
          </p:cNvPr>
          <p:cNvSpPr txBox="1">
            <a:spLocks/>
          </p:cNvSpPr>
          <p:nvPr/>
        </p:nvSpPr>
        <p:spPr>
          <a:xfrm>
            <a:off x="722035" y="2083077"/>
            <a:ext cx="2603801" cy="1189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vo"/>
              <a:buNone/>
              <a:defRPr sz="60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vo"/>
              <a:buNone/>
              <a:defRPr sz="60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vo"/>
              <a:buNone/>
              <a:defRPr sz="60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vo"/>
              <a:buNone/>
              <a:defRPr sz="60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vo"/>
              <a:buNone/>
              <a:defRPr sz="60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vo"/>
              <a:buNone/>
              <a:defRPr sz="60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vo"/>
              <a:buNone/>
              <a:defRPr sz="60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vo"/>
              <a:buNone/>
              <a:defRPr sz="60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vo"/>
              <a:buNone/>
              <a:defRPr sz="60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lvl="2" fontAlgn="base"/>
            <a:r>
              <a:rPr lang="en-US" sz="2000" dirty="0">
                <a:solidFill>
                  <a:srgbClr val="000000"/>
                </a:solidFill>
                <a:latin typeface="Arvo" panose="020B0604020202020204" charset="0"/>
                <a:ea typeface="Arial"/>
                <a:cs typeface="Arial"/>
                <a:sym typeface="Arial"/>
              </a:rPr>
              <a:t>Add a new volunteering opportunity </a:t>
            </a:r>
            <a:endParaRPr lang="en-US" sz="2000" dirty="0"/>
          </a:p>
        </p:txBody>
      </p:sp>
      <p:sp>
        <p:nvSpPr>
          <p:cNvPr id="6" name="Google Shape;5104;p39">
            <a:extLst>
              <a:ext uri="{FF2B5EF4-FFF2-40B4-BE49-F238E27FC236}">
                <a16:creationId xmlns:a16="http://schemas.microsoft.com/office/drawing/2014/main" id="{E0259A16-870B-443F-AEBA-0F7B71ADDA90}"/>
              </a:ext>
            </a:extLst>
          </p:cNvPr>
          <p:cNvSpPr txBox="1">
            <a:spLocks/>
          </p:cNvSpPr>
          <p:nvPr/>
        </p:nvSpPr>
        <p:spPr>
          <a:xfrm>
            <a:off x="713558" y="292828"/>
            <a:ext cx="3284285" cy="1951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vo"/>
              <a:buNone/>
              <a:defRPr sz="60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vo"/>
              <a:buNone/>
              <a:defRPr sz="60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vo"/>
              <a:buNone/>
              <a:defRPr sz="60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vo"/>
              <a:buNone/>
              <a:defRPr sz="60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vo"/>
              <a:buNone/>
              <a:defRPr sz="60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vo"/>
              <a:buNone/>
              <a:defRPr sz="60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vo"/>
              <a:buNone/>
              <a:defRPr sz="60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vo"/>
              <a:buNone/>
              <a:defRPr sz="60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vo"/>
              <a:buNone/>
              <a:defRPr sz="60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lvl="2" fontAlgn="base"/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User Interface</a:t>
            </a:r>
          </a:p>
        </p:txBody>
      </p:sp>
      <p:pic>
        <p:nvPicPr>
          <p:cNvPr id="4098" name="Picture 2" descr="Free Icon | Smartphon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8113" y="59478"/>
            <a:ext cx="4576518" cy="4933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صورة 6"/>
          <p:cNvPicPr/>
          <p:nvPr/>
        </p:nvPicPr>
        <p:blipFill>
          <a:blip r:embed="rId3"/>
          <a:srcRect t="7310" b="7310"/>
          <a:stretch/>
        </p:blipFill>
        <p:spPr>
          <a:xfrm>
            <a:off x="4791433" y="576671"/>
            <a:ext cx="2211347" cy="3881029"/>
          </a:xfrm>
          <a:prstGeom prst="rect">
            <a:avLst/>
          </a:prstGeom>
        </p:spPr>
      </p:pic>
      <p:sp>
        <p:nvSpPr>
          <p:cNvPr id="8" name="مستطيل 1">
            <a:extLst>
              <a:ext uri="{FF2B5EF4-FFF2-40B4-BE49-F238E27FC236}">
                <a16:creationId xmlns:a16="http://schemas.microsoft.com/office/drawing/2014/main" id="{1621EA14-2630-4BC2-B874-50283FF65519}"/>
              </a:ext>
            </a:extLst>
          </p:cNvPr>
          <p:cNvSpPr/>
          <p:nvPr/>
        </p:nvSpPr>
        <p:spPr>
          <a:xfrm>
            <a:off x="0" y="625529"/>
            <a:ext cx="1730582" cy="454796"/>
          </a:xfrm>
          <a:prstGeom prst="rect">
            <a:avLst/>
          </a:prstGeom>
          <a:solidFill>
            <a:srgbClr val="067A6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>
                <a:solidFill>
                  <a:srgbClr val="FFFFFF"/>
                </a:solidFill>
                <a:latin typeface="Arvo" panose="020B0604020202020204" charset="0"/>
              </a:rPr>
              <a:t>Main code</a:t>
            </a:r>
            <a:endParaRPr lang="ar-SA" dirty="0">
              <a:solidFill>
                <a:srgbClr val="FFFFFF"/>
              </a:solidFill>
              <a:latin typeface="Arvo" panose="020B0604020202020204" charset="0"/>
            </a:endParaRP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C1983339-45D3-4F2A-B1C5-4BD9933ACEE9}"/>
              </a:ext>
            </a:extLst>
          </p:cNvPr>
          <p:cNvSpPr/>
          <p:nvPr/>
        </p:nvSpPr>
        <p:spPr>
          <a:xfrm>
            <a:off x="8454434" y="4707490"/>
            <a:ext cx="616688" cy="28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19</a:t>
            </a:r>
          </a:p>
        </p:txBody>
      </p:sp>
    </p:spTree>
    <p:extLst>
      <p:ext uri="{BB962C8B-B14F-4D97-AF65-F5344CB8AC3E}">
        <p14:creationId xmlns:p14="http://schemas.microsoft.com/office/powerpoint/2010/main" val="39410943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صورة 5">
            <a:extLst>
              <a:ext uri="{FF2B5EF4-FFF2-40B4-BE49-F238E27FC236}">
                <a16:creationId xmlns:a16="http://schemas.microsoft.com/office/drawing/2014/main" id="{7D1D6D38-DA50-4C2A-B6CE-3F01B61793F1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-96428" y="-58911"/>
            <a:ext cx="1139797" cy="91183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1C45F0F-C006-4CF8-8E0D-09A1B2E5E542}"/>
              </a:ext>
            </a:extLst>
          </p:cNvPr>
          <p:cNvSpPr/>
          <p:nvPr/>
        </p:nvSpPr>
        <p:spPr>
          <a:xfrm>
            <a:off x="8378234" y="4692250"/>
            <a:ext cx="616688" cy="28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20</a:t>
            </a:r>
          </a:p>
        </p:txBody>
      </p:sp>
      <p:sp>
        <p:nvSpPr>
          <p:cNvPr id="48" name="Google Shape;5104;p39">
            <a:extLst>
              <a:ext uri="{FF2B5EF4-FFF2-40B4-BE49-F238E27FC236}">
                <a16:creationId xmlns:a16="http://schemas.microsoft.com/office/drawing/2014/main" id="{E0259A16-870B-443F-AEBA-0F7B71ADDA90}"/>
              </a:ext>
            </a:extLst>
          </p:cNvPr>
          <p:cNvSpPr txBox="1">
            <a:spLocks/>
          </p:cNvSpPr>
          <p:nvPr/>
        </p:nvSpPr>
        <p:spPr>
          <a:xfrm>
            <a:off x="3371697" y="277376"/>
            <a:ext cx="4642093" cy="5524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vo"/>
              <a:buNone/>
              <a:defRPr sz="60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vo"/>
              <a:buNone/>
              <a:defRPr sz="60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vo"/>
              <a:buNone/>
              <a:defRPr sz="60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vo"/>
              <a:buNone/>
              <a:defRPr sz="60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vo"/>
              <a:buNone/>
              <a:defRPr sz="60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vo"/>
              <a:buNone/>
              <a:defRPr sz="60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vo"/>
              <a:buNone/>
              <a:defRPr sz="60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vo"/>
              <a:buNone/>
              <a:defRPr sz="60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vo"/>
              <a:buNone/>
              <a:defRPr sz="60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lvl="2" fontAlgn="base"/>
            <a:r>
              <a:rPr lang="en-US" sz="2000" dirty="0"/>
              <a:t>Use Check-in </a:t>
            </a:r>
          </a:p>
        </p:txBody>
      </p:sp>
      <p:sp>
        <p:nvSpPr>
          <p:cNvPr id="9" name="مستطيل 1">
            <a:extLst>
              <a:ext uri="{FF2B5EF4-FFF2-40B4-BE49-F238E27FC236}">
                <a16:creationId xmlns:a16="http://schemas.microsoft.com/office/drawing/2014/main" id="{1621EA14-2630-4BC2-B874-50283FF65519}"/>
              </a:ext>
            </a:extLst>
          </p:cNvPr>
          <p:cNvSpPr/>
          <p:nvPr/>
        </p:nvSpPr>
        <p:spPr>
          <a:xfrm>
            <a:off x="0" y="625529"/>
            <a:ext cx="1730582" cy="454796"/>
          </a:xfrm>
          <a:prstGeom prst="rect">
            <a:avLst/>
          </a:prstGeom>
          <a:solidFill>
            <a:srgbClr val="067A6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>
                <a:solidFill>
                  <a:srgbClr val="FFFFFF"/>
                </a:solidFill>
                <a:latin typeface="Arvo" panose="020B0604020202020204" charset="0"/>
              </a:rPr>
              <a:t>Main code</a:t>
            </a:r>
            <a:endParaRPr lang="ar-SA" dirty="0">
              <a:solidFill>
                <a:srgbClr val="FFFFFF"/>
              </a:solidFill>
              <a:latin typeface="Arvo" panose="020B0604020202020204" charset="0"/>
            </a:endParaRPr>
          </a:p>
        </p:txBody>
      </p:sp>
      <p:pic>
        <p:nvPicPr>
          <p:cNvPr id="14" name="صورة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135" y="1106742"/>
            <a:ext cx="7660315" cy="3693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254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صورة 5">
            <a:extLst>
              <a:ext uri="{FF2B5EF4-FFF2-40B4-BE49-F238E27FC236}">
                <a16:creationId xmlns:a16="http://schemas.microsoft.com/office/drawing/2014/main" id="{7D1D6D38-DA50-4C2A-B6CE-3F01B61793F1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-96428" y="-58911"/>
            <a:ext cx="1139797" cy="91183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1C45F0F-C006-4CF8-8E0D-09A1B2E5E542}"/>
              </a:ext>
            </a:extLst>
          </p:cNvPr>
          <p:cNvSpPr/>
          <p:nvPr/>
        </p:nvSpPr>
        <p:spPr>
          <a:xfrm>
            <a:off x="8610463" y="4761464"/>
            <a:ext cx="616688" cy="28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21</a:t>
            </a:r>
          </a:p>
        </p:txBody>
      </p:sp>
      <p:sp>
        <p:nvSpPr>
          <p:cNvPr id="48" name="Google Shape;5104;p39">
            <a:extLst>
              <a:ext uri="{FF2B5EF4-FFF2-40B4-BE49-F238E27FC236}">
                <a16:creationId xmlns:a16="http://schemas.microsoft.com/office/drawing/2014/main" id="{E0259A16-870B-443F-AEBA-0F7B71ADDA90}"/>
              </a:ext>
            </a:extLst>
          </p:cNvPr>
          <p:cNvSpPr txBox="1">
            <a:spLocks/>
          </p:cNvSpPr>
          <p:nvPr/>
        </p:nvSpPr>
        <p:spPr>
          <a:xfrm>
            <a:off x="3563084" y="234846"/>
            <a:ext cx="4642093" cy="5524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vo"/>
              <a:buNone/>
              <a:defRPr sz="60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vo"/>
              <a:buNone/>
              <a:defRPr sz="60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vo"/>
              <a:buNone/>
              <a:defRPr sz="60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vo"/>
              <a:buNone/>
              <a:defRPr sz="60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vo"/>
              <a:buNone/>
              <a:defRPr sz="60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vo"/>
              <a:buNone/>
              <a:defRPr sz="60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vo"/>
              <a:buNone/>
              <a:defRPr sz="60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vo"/>
              <a:buNone/>
              <a:defRPr sz="60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vo"/>
              <a:buNone/>
              <a:defRPr sz="60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lvl="2" fontAlgn="base"/>
            <a:r>
              <a:rPr lang="en-US" sz="2000" dirty="0"/>
              <a:t>Use Check-in </a:t>
            </a:r>
          </a:p>
        </p:txBody>
      </p:sp>
      <p:sp>
        <p:nvSpPr>
          <p:cNvPr id="9" name="مستطيل 1">
            <a:extLst>
              <a:ext uri="{FF2B5EF4-FFF2-40B4-BE49-F238E27FC236}">
                <a16:creationId xmlns:a16="http://schemas.microsoft.com/office/drawing/2014/main" id="{1621EA14-2630-4BC2-B874-50283FF65519}"/>
              </a:ext>
            </a:extLst>
          </p:cNvPr>
          <p:cNvSpPr/>
          <p:nvPr/>
        </p:nvSpPr>
        <p:spPr>
          <a:xfrm>
            <a:off x="0" y="625529"/>
            <a:ext cx="1730582" cy="454796"/>
          </a:xfrm>
          <a:prstGeom prst="rect">
            <a:avLst/>
          </a:prstGeom>
          <a:solidFill>
            <a:srgbClr val="067A6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>
                <a:solidFill>
                  <a:srgbClr val="FFFFFF"/>
                </a:solidFill>
                <a:latin typeface="Arvo" panose="020B0604020202020204" charset="0"/>
              </a:rPr>
              <a:t>Main code</a:t>
            </a:r>
            <a:endParaRPr lang="ar-SA" dirty="0">
              <a:solidFill>
                <a:srgbClr val="FFFFFF"/>
              </a:solidFill>
              <a:latin typeface="Arvo" panose="020B0604020202020204" charset="0"/>
            </a:endParaRPr>
          </a:p>
        </p:txBody>
      </p:sp>
      <p:pic>
        <p:nvPicPr>
          <p:cNvPr id="3" name="صورة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138" y="1114619"/>
            <a:ext cx="7897490" cy="3788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0578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5104;p39">
            <a:extLst>
              <a:ext uri="{FF2B5EF4-FFF2-40B4-BE49-F238E27FC236}">
                <a16:creationId xmlns:a16="http://schemas.microsoft.com/office/drawing/2014/main" id="{E0259A16-870B-443F-AEBA-0F7B71ADDA90}"/>
              </a:ext>
            </a:extLst>
          </p:cNvPr>
          <p:cNvSpPr txBox="1">
            <a:spLocks/>
          </p:cNvSpPr>
          <p:nvPr/>
        </p:nvSpPr>
        <p:spPr>
          <a:xfrm>
            <a:off x="767956" y="1818231"/>
            <a:ext cx="2603801" cy="1189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vo"/>
              <a:buNone/>
              <a:defRPr sz="60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vo"/>
              <a:buNone/>
              <a:defRPr sz="60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vo"/>
              <a:buNone/>
              <a:defRPr sz="60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vo"/>
              <a:buNone/>
              <a:defRPr sz="60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vo"/>
              <a:buNone/>
              <a:defRPr sz="60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vo"/>
              <a:buNone/>
              <a:defRPr sz="60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vo"/>
              <a:buNone/>
              <a:defRPr sz="60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vo"/>
              <a:buNone/>
              <a:defRPr sz="60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vo"/>
              <a:buNone/>
              <a:defRPr sz="60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lvl="2" fontAlgn="base"/>
            <a:r>
              <a:rPr lang="en-US" sz="2000" dirty="0"/>
              <a:t>Use Check-in </a:t>
            </a:r>
          </a:p>
        </p:txBody>
      </p:sp>
      <p:sp>
        <p:nvSpPr>
          <p:cNvPr id="6" name="Google Shape;5104;p39">
            <a:extLst>
              <a:ext uri="{FF2B5EF4-FFF2-40B4-BE49-F238E27FC236}">
                <a16:creationId xmlns:a16="http://schemas.microsoft.com/office/drawing/2014/main" id="{E0259A16-870B-443F-AEBA-0F7B71ADDA90}"/>
              </a:ext>
            </a:extLst>
          </p:cNvPr>
          <p:cNvSpPr txBox="1">
            <a:spLocks/>
          </p:cNvSpPr>
          <p:nvPr/>
        </p:nvSpPr>
        <p:spPr>
          <a:xfrm>
            <a:off x="713558" y="292828"/>
            <a:ext cx="3284285" cy="1951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vo"/>
              <a:buNone/>
              <a:defRPr sz="60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vo"/>
              <a:buNone/>
              <a:defRPr sz="60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vo"/>
              <a:buNone/>
              <a:defRPr sz="60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vo"/>
              <a:buNone/>
              <a:defRPr sz="60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vo"/>
              <a:buNone/>
              <a:defRPr sz="60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vo"/>
              <a:buNone/>
              <a:defRPr sz="60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vo"/>
              <a:buNone/>
              <a:defRPr sz="60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vo"/>
              <a:buNone/>
              <a:defRPr sz="60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vo"/>
              <a:buNone/>
              <a:defRPr sz="60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lvl="2" fontAlgn="base"/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User Interface</a:t>
            </a:r>
          </a:p>
        </p:txBody>
      </p:sp>
      <p:pic>
        <p:nvPicPr>
          <p:cNvPr id="4098" name="Picture 2" descr="Free Icon | Smartphon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8113" y="67034"/>
            <a:ext cx="4576518" cy="4933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مستطيل 1">
            <a:extLst>
              <a:ext uri="{FF2B5EF4-FFF2-40B4-BE49-F238E27FC236}">
                <a16:creationId xmlns:a16="http://schemas.microsoft.com/office/drawing/2014/main" id="{1621EA14-2630-4BC2-B874-50283FF65519}"/>
              </a:ext>
            </a:extLst>
          </p:cNvPr>
          <p:cNvSpPr/>
          <p:nvPr/>
        </p:nvSpPr>
        <p:spPr>
          <a:xfrm>
            <a:off x="0" y="625529"/>
            <a:ext cx="1730582" cy="454796"/>
          </a:xfrm>
          <a:prstGeom prst="rect">
            <a:avLst/>
          </a:prstGeom>
          <a:solidFill>
            <a:srgbClr val="067A6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>
                <a:solidFill>
                  <a:srgbClr val="FFFFFF"/>
                </a:solidFill>
                <a:latin typeface="Arvo" panose="020B0604020202020204" charset="0"/>
              </a:rPr>
              <a:t>Main code</a:t>
            </a:r>
            <a:endParaRPr lang="ar-SA" dirty="0">
              <a:solidFill>
                <a:srgbClr val="FFFFFF"/>
              </a:solidFill>
              <a:latin typeface="Arvo" panose="020B0604020202020204" charset="0"/>
            </a:endParaRPr>
          </a:p>
        </p:txBody>
      </p:sp>
      <p:pic>
        <p:nvPicPr>
          <p:cNvPr id="10" name="صورة 9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6534" y="645030"/>
            <a:ext cx="2179675" cy="380824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EFBC03B-BC6B-44C6-84D5-111ACACB0941}"/>
              </a:ext>
            </a:extLst>
          </p:cNvPr>
          <p:cNvSpPr/>
          <p:nvPr/>
        </p:nvSpPr>
        <p:spPr>
          <a:xfrm>
            <a:off x="8454434" y="4707490"/>
            <a:ext cx="616688" cy="28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22</a:t>
            </a:r>
          </a:p>
        </p:txBody>
      </p:sp>
    </p:spTree>
    <p:extLst>
      <p:ext uri="{BB962C8B-B14F-4D97-AF65-F5344CB8AC3E}">
        <p14:creationId xmlns:p14="http://schemas.microsoft.com/office/powerpoint/2010/main" val="12333016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مستطيل 1">
            <a:extLst>
              <a:ext uri="{FF2B5EF4-FFF2-40B4-BE49-F238E27FC236}">
                <a16:creationId xmlns:a16="http://schemas.microsoft.com/office/drawing/2014/main" id="{1621EA14-2630-4BC2-B874-50283FF65519}"/>
              </a:ext>
            </a:extLst>
          </p:cNvPr>
          <p:cNvSpPr/>
          <p:nvPr/>
        </p:nvSpPr>
        <p:spPr>
          <a:xfrm>
            <a:off x="0" y="625529"/>
            <a:ext cx="1730582" cy="454796"/>
          </a:xfrm>
          <a:prstGeom prst="rect">
            <a:avLst/>
          </a:prstGeom>
          <a:solidFill>
            <a:srgbClr val="067A6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>
                <a:solidFill>
                  <a:srgbClr val="FFFFFF"/>
                </a:solidFill>
                <a:latin typeface="Arvo" panose="020B0604020202020204" charset="0"/>
              </a:rPr>
              <a:t>Main code</a:t>
            </a:r>
            <a:endParaRPr lang="ar-SA" dirty="0">
              <a:solidFill>
                <a:srgbClr val="FFFFFF"/>
              </a:solidFill>
              <a:latin typeface="Arvo" panose="020B0604020202020204" charset="0"/>
            </a:endParaRPr>
          </a:p>
        </p:txBody>
      </p:sp>
      <p:pic>
        <p:nvPicPr>
          <p:cNvPr id="6" name="صورة 5">
            <a:extLst>
              <a:ext uri="{FF2B5EF4-FFF2-40B4-BE49-F238E27FC236}">
                <a16:creationId xmlns:a16="http://schemas.microsoft.com/office/drawing/2014/main" id="{7D1D6D38-DA50-4C2A-B6CE-3F01B61793F1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-96428" y="-58911"/>
            <a:ext cx="1139797" cy="91183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1C45F0F-C006-4CF8-8E0D-09A1B2E5E542}"/>
              </a:ext>
            </a:extLst>
          </p:cNvPr>
          <p:cNvSpPr/>
          <p:nvPr/>
        </p:nvSpPr>
        <p:spPr>
          <a:xfrm>
            <a:off x="8378234" y="4692250"/>
            <a:ext cx="616688" cy="28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23</a:t>
            </a:r>
          </a:p>
        </p:txBody>
      </p:sp>
      <p:sp>
        <p:nvSpPr>
          <p:cNvPr id="48" name="Google Shape;5104;p39">
            <a:extLst>
              <a:ext uri="{FF2B5EF4-FFF2-40B4-BE49-F238E27FC236}">
                <a16:creationId xmlns:a16="http://schemas.microsoft.com/office/drawing/2014/main" id="{E0259A16-870B-443F-AEBA-0F7B71ADDA90}"/>
              </a:ext>
            </a:extLst>
          </p:cNvPr>
          <p:cNvSpPr txBox="1">
            <a:spLocks/>
          </p:cNvSpPr>
          <p:nvPr/>
        </p:nvSpPr>
        <p:spPr>
          <a:xfrm>
            <a:off x="2297809" y="147009"/>
            <a:ext cx="4642093" cy="5524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vo"/>
              <a:buNone/>
              <a:defRPr sz="60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vo"/>
              <a:buNone/>
              <a:defRPr sz="60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vo"/>
              <a:buNone/>
              <a:defRPr sz="60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vo"/>
              <a:buNone/>
              <a:defRPr sz="60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vo"/>
              <a:buNone/>
              <a:defRPr sz="60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vo"/>
              <a:buNone/>
              <a:defRPr sz="60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vo"/>
              <a:buNone/>
              <a:defRPr sz="60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vo"/>
              <a:buNone/>
              <a:defRPr sz="60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vo"/>
              <a:buNone/>
              <a:defRPr sz="60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lvl="2" fontAlgn="base"/>
            <a:r>
              <a:rPr lang="en-US" sz="2000" dirty="0"/>
              <a:t>Request immediate assistance</a:t>
            </a:r>
          </a:p>
        </p:txBody>
      </p:sp>
      <p:pic>
        <p:nvPicPr>
          <p:cNvPr id="28" name="صورة 27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92" t="12192" r="2620" b="23141"/>
          <a:stretch/>
        </p:blipFill>
        <p:spPr bwMode="auto">
          <a:xfrm>
            <a:off x="865291" y="1236229"/>
            <a:ext cx="7159802" cy="373924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8113794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5104;p39">
            <a:extLst>
              <a:ext uri="{FF2B5EF4-FFF2-40B4-BE49-F238E27FC236}">
                <a16:creationId xmlns:a16="http://schemas.microsoft.com/office/drawing/2014/main" id="{E0259A16-870B-443F-AEBA-0F7B71ADDA90}"/>
              </a:ext>
            </a:extLst>
          </p:cNvPr>
          <p:cNvSpPr txBox="1">
            <a:spLocks/>
          </p:cNvSpPr>
          <p:nvPr/>
        </p:nvSpPr>
        <p:spPr>
          <a:xfrm>
            <a:off x="767956" y="1818231"/>
            <a:ext cx="2603801" cy="1189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vo"/>
              <a:buNone/>
              <a:defRPr sz="60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vo"/>
              <a:buNone/>
              <a:defRPr sz="60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vo"/>
              <a:buNone/>
              <a:defRPr sz="60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vo"/>
              <a:buNone/>
              <a:defRPr sz="60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vo"/>
              <a:buNone/>
              <a:defRPr sz="60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vo"/>
              <a:buNone/>
              <a:defRPr sz="60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vo"/>
              <a:buNone/>
              <a:defRPr sz="60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vo"/>
              <a:buNone/>
              <a:defRPr sz="60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vo"/>
              <a:buNone/>
              <a:defRPr sz="60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lvl="2" fontAlgn="base"/>
            <a:r>
              <a:rPr lang="en-US" sz="2000" dirty="0">
                <a:solidFill>
                  <a:schemeClr val="tx1"/>
                </a:solidFill>
              </a:rPr>
              <a:t>Request immediate assistance</a:t>
            </a:r>
          </a:p>
        </p:txBody>
      </p:sp>
      <p:pic>
        <p:nvPicPr>
          <p:cNvPr id="5" name="صورة 4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67"/>
          <a:stretch/>
        </p:blipFill>
        <p:spPr bwMode="auto">
          <a:xfrm>
            <a:off x="5058627" y="695165"/>
            <a:ext cx="2263561" cy="379176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Google Shape;5104;p39">
            <a:extLst>
              <a:ext uri="{FF2B5EF4-FFF2-40B4-BE49-F238E27FC236}">
                <a16:creationId xmlns:a16="http://schemas.microsoft.com/office/drawing/2014/main" id="{E0259A16-870B-443F-AEBA-0F7B71ADDA90}"/>
              </a:ext>
            </a:extLst>
          </p:cNvPr>
          <p:cNvSpPr txBox="1">
            <a:spLocks/>
          </p:cNvSpPr>
          <p:nvPr/>
        </p:nvSpPr>
        <p:spPr>
          <a:xfrm>
            <a:off x="713558" y="292828"/>
            <a:ext cx="3284285" cy="1951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vo"/>
              <a:buNone/>
              <a:defRPr sz="60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vo"/>
              <a:buNone/>
              <a:defRPr sz="60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vo"/>
              <a:buNone/>
              <a:defRPr sz="60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vo"/>
              <a:buNone/>
              <a:defRPr sz="60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vo"/>
              <a:buNone/>
              <a:defRPr sz="60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vo"/>
              <a:buNone/>
              <a:defRPr sz="60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vo"/>
              <a:buNone/>
              <a:defRPr sz="60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vo"/>
              <a:buNone/>
              <a:defRPr sz="60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vo"/>
              <a:buNone/>
              <a:defRPr sz="60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lvl="2" fontAlgn="base"/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User Interface</a:t>
            </a:r>
          </a:p>
        </p:txBody>
      </p:sp>
      <p:pic>
        <p:nvPicPr>
          <p:cNvPr id="4098" name="Picture 2" descr="Free Icon | Smartphon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2149" y="124297"/>
            <a:ext cx="4576518" cy="4933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مستطيل 1">
            <a:extLst>
              <a:ext uri="{FF2B5EF4-FFF2-40B4-BE49-F238E27FC236}">
                <a16:creationId xmlns:a16="http://schemas.microsoft.com/office/drawing/2014/main" id="{1621EA14-2630-4BC2-B874-50283FF65519}"/>
              </a:ext>
            </a:extLst>
          </p:cNvPr>
          <p:cNvSpPr/>
          <p:nvPr/>
        </p:nvSpPr>
        <p:spPr>
          <a:xfrm>
            <a:off x="0" y="625529"/>
            <a:ext cx="1730582" cy="454796"/>
          </a:xfrm>
          <a:prstGeom prst="rect">
            <a:avLst/>
          </a:prstGeom>
          <a:solidFill>
            <a:srgbClr val="067A6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>
                <a:solidFill>
                  <a:srgbClr val="FFFFFF"/>
                </a:solidFill>
                <a:latin typeface="Arvo" panose="020B0604020202020204" charset="0"/>
              </a:rPr>
              <a:t>Main code</a:t>
            </a:r>
            <a:endParaRPr lang="ar-SA" dirty="0">
              <a:solidFill>
                <a:srgbClr val="FFFFFF"/>
              </a:solidFill>
              <a:latin typeface="Arvo" panose="020B060402020202020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31DC76D-4B24-4E0D-9C4A-3B345E3DB2A8}"/>
              </a:ext>
            </a:extLst>
          </p:cNvPr>
          <p:cNvSpPr/>
          <p:nvPr/>
        </p:nvSpPr>
        <p:spPr>
          <a:xfrm>
            <a:off x="8454434" y="4707490"/>
            <a:ext cx="616688" cy="28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24</a:t>
            </a:r>
          </a:p>
        </p:txBody>
      </p:sp>
    </p:spTree>
    <p:extLst>
      <p:ext uri="{BB962C8B-B14F-4D97-AF65-F5344CB8AC3E}">
        <p14:creationId xmlns:p14="http://schemas.microsoft.com/office/powerpoint/2010/main" val="14965076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صورة 5">
            <a:extLst>
              <a:ext uri="{FF2B5EF4-FFF2-40B4-BE49-F238E27FC236}">
                <a16:creationId xmlns:a16="http://schemas.microsoft.com/office/drawing/2014/main" id="{7D1D6D38-DA50-4C2A-B6CE-3F01B61793F1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-96428" y="-58911"/>
            <a:ext cx="1139797" cy="91183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1C45F0F-C006-4CF8-8E0D-09A1B2E5E542}"/>
              </a:ext>
            </a:extLst>
          </p:cNvPr>
          <p:cNvSpPr/>
          <p:nvPr/>
        </p:nvSpPr>
        <p:spPr>
          <a:xfrm>
            <a:off x="8378234" y="4692250"/>
            <a:ext cx="616688" cy="28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25</a:t>
            </a:r>
          </a:p>
        </p:txBody>
      </p:sp>
      <p:sp>
        <p:nvSpPr>
          <p:cNvPr id="48" name="Google Shape;5104;p39">
            <a:extLst>
              <a:ext uri="{FF2B5EF4-FFF2-40B4-BE49-F238E27FC236}">
                <a16:creationId xmlns:a16="http://schemas.microsoft.com/office/drawing/2014/main" id="{E0259A16-870B-443F-AEBA-0F7B71ADDA90}"/>
              </a:ext>
            </a:extLst>
          </p:cNvPr>
          <p:cNvSpPr txBox="1">
            <a:spLocks/>
          </p:cNvSpPr>
          <p:nvPr/>
        </p:nvSpPr>
        <p:spPr>
          <a:xfrm>
            <a:off x="1886900" y="231533"/>
            <a:ext cx="6491334" cy="5524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vo"/>
              <a:buNone/>
              <a:defRPr sz="60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vo"/>
              <a:buNone/>
              <a:defRPr sz="60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vo"/>
              <a:buNone/>
              <a:defRPr sz="60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vo"/>
              <a:buNone/>
              <a:defRPr sz="60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vo"/>
              <a:buNone/>
              <a:defRPr sz="60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vo"/>
              <a:buNone/>
              <a:defRPr sz="60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vo"/>
              <a:buNone/>
              <a:defRPr sz="60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vo"/>
              <a:buNone/>
              <a:defRPr sz="60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vo"/>
              <a:buNone/>
              <a:defRPr sz="60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lvl="2" fontAlgn="base"/>
            <a:r>
              <a:rPr lang="en-US" sz="2000" dirty="0">
                <a:solidFill>
                  <a:schemeClr val="tx1"/>
                </a:solidFill>
              </a:rPr>
              <a:t>Post an advertisement requesting new members </a:t>
            </a:r>
          </a:p>
        </p:txBody>
      </p:sp>
      <p:sp>
        <p:nvSpPr>
          <p:cNvPr id="9" name="مستطيل 1">
            <a:extLst>
              <a:ext uri="{FF2B5EF4-FFF2-40B4-BE49-F238E27FC236}">
                <a16:creationId xmlns:a16="http://schemas.microsoft.com/office/drawing/2014/main" id="{1621EA14-2630-4BC2-B874-50283FF65519}"/>
              </a:ext>
            </a:extLst>
          </p:cNvPr>
          <p:cNvSpPr/>
          <p:nvPr/>
        </p:nvSpPr>
        <p:spPr>
          <a:xfrm>
            <a:off x="0" y="625529"/>
            <a:ext cx="1730582" cy="454796"/>
          </a:xfrm>
          <a:prstGeom prst="rect">
            <a:avLst/>
          </a:prstGeom>
          <a:solidFill>
            <a:srgbClr val="067A6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>
                <a:solidFill>
                  <a:srgbClr val="FFFFFF"/>
                </a:solidFill>
                <a:latin typeface="Arvo" panose="020B0604020202020204" charset="0"/>
              </a:rPr>
              <a:t>Main code</a:t>
            </a:r>
            <a:endParaRPr lang="ar-SA" dirty="0">
              <a:solidFill>
                <a:srgbClr val="FFFFFF"/>
              </a:solidFill>
              <a:latin typeface="Arvo" panose="020B0604020202020204" charset="0"/>
            </a:endParaRPr>
          </a:p>
        </p:txBody>
      </p:sp>
      <p:pic>
        <p:nvPicPr>
          <p:cNvPr id="10" name="صورة 9">
            <a:extLst>
              <a:ext uri="{FF2B5EF4-FFF2-40B4-BE49-F238E27FC236}">
                <a16:creationId xmlns:a16="http://schemas.microsoft.com/office/drawing/2014/main" id="{9BA13A63-C9B3-4E97-9ED3-3DEF65911657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861" y="1080325"/>
            <a:ext cx="6949371" cy="3724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3149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5104;p39">
            <a:extLst>
              <a:ext uri="{FF2B5EF4-FFF2-40B4-BE49-F238E27FC236}">
                <a16:creationId xmlns:a16="http://schemas.microsoft.com/office/drawing/2014/main" id="{E0259A16-870B-443F-AEBA-0F7B71ADDA90}"/>
              </a:ext>
            </a:extLst>
          </p:cNvPr>
          <p:cNvSpPr txBox="1">
            <a:spLocks/>
          </p:cNvSpPr>
          <p:nvPr/>
        </p:nvSpPr>
        <p:spPr>
          <a:xfrm>
            <a:off x="767956" y="1818231"/>
            <a:ext cx="3250884" cy="1378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vo"/>
              <a:buNone/>
              <a:defRPr sz="60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vo"/>
              <a:buNone/>
              <a:defRPr sz="60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vo"/>
              <a:buNone/>
              <a:defRPr sz="60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vo"/>
              <a:buNone/>
              <a:defRPr sz="60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vo"/>
              <a:buNone/>
              <a:defRPr sz="60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vo"/>
              <a:buNone/>
              <a:defRPr sz="60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vo"/>
              <a:buNone/>
              <a:defRPr sz="60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vo"/>
              <a:buNone/>
              <a:defRPr sz="60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vo"/>
              <a:buNone/>
              <a:defRPr sz="60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lvl="2" fontAlgn="base"/>
            <a:r>
              <a:rPr lang="en-US" sz="2000" dirty="0">
                <a:solidFill>
                  <a:schemeClr val="tx1"/>
                </a:solidFill>
              </a:rPr>
              <a:t>Post  an advertisement.</a:t>
            </a:r>
          </a:p>
        </p:txBody>
      </p:sp>
      <p:sp>
        <p:nvSpPr>
          <p:cNvPr id="6" name="Google Shape;5104;p39">
            <a:extLst>
              <a:ext uri="{FF2B5EF4-FFF2-40B4-BE49-F238E27FC236}">
                <a16:creationId xmlns:a16="http://schemas.microsoft.com/office/drawing/2014/main" id="{E0259A16-870B-443F-AEBA-0F7B71ADDA90}"/>
              </a:ext>
            </a:extLst>
          </p:cNvPr>
          <p:cNvSpPr txBox="1">
            <a:spLocks/>
          </p:cNvSpPr>
          <p:nvPr/>
        </p:nvSpPr>
        <p:spPr>
          <a:xfrm>
            <a:off x="713558" y="292828"/>
            <a:ext cx="3284285" cy="1951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vo"/>
              <a:buNone/>
              <a:defRPr sz="60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vo"/>
              <a:buNone/>
              <a:defRPr sz="60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vo"/>
              <a:buNone/>
              <a:defRPr sz="60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vo"/>
              <a:buNone/>
              <a:defRPr sz="60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vo"/>
              <a:buNone/>
              <a:defRPr sz="60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vo"/>
              <a:buNone/>
              <a:defRPr sz="60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vo"/>
              <a:buNone/>
              <a:defRPr sz="60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vo"/>
              <a:buNone/>
              <a:defRPr sz="60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vo"/>
              <a:buNone/>
              <a:defRPr sz="60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lvl="2" fontAlgn="base"/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User Interface</a:t>
            </a:r>
          </a:p>
        </p:txBody>
      </p:sp>
      <p:pic>
        <p:nvPicPr>
          <p:cNvPr id="4098" name="Picture 2" descr="Free Icon | Smartphon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8112" y="48323"/>
            <a:ext cx="4576518" cy="4933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مستطيل 1">
            <a:extLst>
              <a:ext uri="{FF2B5EF4-FFF2-40B4-BE49-F238E27FC236}">
                <a16:creationId xmlns:a16="http://schemas.microsoft.com/office/drawing/2014/main" id="{1621EA14-2630-4BC2-B874-50283FF65519}"/>
              </a:ext>
            </a:extLst>
          </p:cNvPr>
          <p:cNvSpPr/>
          <p:nvPr/>
        </p:nvSpPr>
        <p:spPr>
          <a:xfrm>
            <a:off x="0" y="625529"/>
            <a:ext cx="1730582" cy="454796"/>
          </a:xfrm>
          <a:prstGeom prst="rect">
            <a:avLst/>
          </a:prstGeom>
          <a:solidFill>
            <a:srgbClr val="067A6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>
                <a:solidFill>
                  <a:srgbClr val="FFFFFF"/>
                </a:solidFill>
                <a:latin typeface="Arvo" panose="020B0604020202020204" charset="0"/>
              </a:rPr>
              <a:t>Main code</a:t>
            </a:r>
            <a:endParaRPr lang="ar-SA" dirty="0">
              <a:solidFill>
                <a:srgbClr val="FFFFFF"/>
              </a:solidFill>
              <a:latin typeface="Arvo" panose="020B0604020202020204" charset="0"/>
            </a:endParaRPr>
          </a:p>
        </p:txBody>
      </p:sp>
      <p:sp>
        <p:nvSpPr>
          <p:cNvPr id="9" name="سهم إلى اليسار 8"/>
          <p:cNvSpPr/>
          <p:nvPr/>
        </p:nvSpPr>
        <p:spPr>
          <a:xfrm>
            <a:off x="7347097" y="1551866"/>
            <a:ext cx="1275907" cy="861237"/>
          </a:xfrm>
          <a:prstGeom prst="leftArrow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ar-SA"/>
          </a:p>
        </p:txBody>
      </p:sp>
      <p:grpSp>
        <p:nvGrpSpPr>
          <p:cNvPr id="10" name="مجموعة 9">
            <a:extLst>
              <a:ext uri="{FF2B5EF4-FFF2-40B4-BE49-F238E27FC236}">
                <a16:creationId xmlns:a16="http://schemas.microsoft.com/office/drawing/2014/main" id="{FEA4A93D-3DFC-48E8-8771-A46FDDBE5BB5}"/>
              </a:ext>
            </a:extLst>
          </p:cNvPr>
          <p:cNvGrpSpPr/>
          <p:nvPr/>
        </p:nvGrpSpPr>
        <p:grpSpPr>
          <a:xfrm>
            <a:off x="3587115" y="19053"/>
            <a:ext cx="4529778" cy="4883121"/>
            <a:chOff x="3587115" y="19053"/>
            <a:chExt cx="4529778" cy="4883121"/>
          </a:xfrm>
        </p:grpSpPr>
        <p:pic>
          <p:nvPicPr>
            <p:cNvPr id="11" name="Picture 2" descr="Free Icon | Smartphone">
              <a:extLst>
                <a:ext uri="{FF2B5EF4-FFF2-40B4-BE49-F238E27FC236}">
                  <a16:creationId xmlns:a16="http://schemas.microsoft.com/office/drawing/2014/main" id="{48C1633E-BEFD-437C-A034-08BC08C941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87115" y="19053"/>
              <a:ext cx="4529778" cy="48831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صورة 11">
              <a:extLst>
                <a:ext uri="{FF2B5EF4-FFF2-40B4-BE49-F238E27FC236}">
                  <a16:creationId xmlns:a16="http://schemas.microsoft.com/office/drawing/2014/main" id="{46461FDF-B80A-47C1-A1F4-046390491011}"/>
                </a:ext>
              </a:extLst>
            </p:cNvPr>
            <p:cNvPicPr/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212"/>
            <a:stretch/>
          </p:blipFill>
          <p:spPr bwMode="auto">
            <a:xfrm>
              <a:off x="4763082" y="563816"/>
              <a:ext cx="2182587" cy="3554585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13" name="صورة 12">
              <a:extLst>
                <a:ext uri="{FF2B5EF4-FFF2-40B4-BE49-F238E27FC236}">
                  <a16:creationId xmlns:a16="http://schemas.microsoft.com/office/drawing/2014/main" id="{B9FD3B48-8CC4-4014-B85B-E29E57D74E3C}"/>
                </a:ext>
              </a:extLst>
            </p:cNvPr>
            <p:cNvPicPr/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4279"/>
            <a:stretch/>
          </p:blipFill>
          <p:spPr>
            <a:xfrm>
              <a:off x="4713157" y="4118402"/>
              <a:ext cx="2277693" cy="222838"/>
            </a:xfrm>
            <a:prstGeom prst="rect">
              <a:avLst/>
            </a:prstGeom>
          </p:spPr>
        </p:pic>
      </p:grpSp>
      <p:sp>
        <p:nvSpPr>
          <p:cNvPr id="14" name="Rectangle 6">
            <a:extLst>
              <a:ext uri="{FF2B5EF4-FFF2-40B4-BE49-F238E27FC236}">
                <a16:creationId xmlns:a16="http://schemas.microsoft.com/office/drawing/2014/main" id="{AA045DB5-2493-4BF3-8FBE-D22AC48FAB63}"/>
              </a:ext>
            </a:extLst>
          </p:cNvPr>
          <p:cNvSpPr/>
          <p:nvPr/>
        </p:nvSpPr>
        <p:spPr>
          <a:xfrm>
            <a:off x="8454434" y="4707490"/>
            <a:ext cx="616688" cy="28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26</a:t>
            </a:r>
          </a:p>
        </p:txBody>
      </p:sp>
    </p:spTree>
    <p:extLst>
      <p:ext uri="{BB962C8B-B14F-4D97-AF65-F5344CB8AC3E}">
        <p14:creationId xmlns:p14="http://schemas.microsoft.com/office/powerpoint/2010/main" val="34422579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صورة 5">
            <a:extLst>
              <a:ext uri="{FF2B5EF4-FFF2-40B4-BE49-F238E27FC236}">
                <a16:creationId xmlns:a16="http://schemas.microsoft.com/office/drawing/2014/main" id="{7D1D6D38-DA50-4C2A-B6CE-3F01B61793F1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-96428" y="-58911"/>
            <a:ext cx="1139797" cy="91183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1C45F0F-C006-4CF8-8E0D-09A1B2E5E542}"/>
              </a:ext>
            </a:extLst>
          </p:cNvPr>
          <p:cNvSpPr/>
          <p:nvPr/>
        </p:nvSpPr>
        <p:spPr>
          <a:xfrm>
            <a:off x="8378234" y="4692250"/>
            <a:ext cx="616688" cy="28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27</a:t>
            </a:r>
          </a:p>
        </p:txBody>
      </p:sp>
      <p:grpSp>
        <p:nvGrpSpPr>
          <p:cNvPr id="11" name="Google Shape;13307;p56"/>
          <p:cNvGrpSpPr/>
          <p:nvPr/>
        </p:nvGrpSpPr>
        <p:grpSpPr>
          <a:xfrm>
            <a:off x="2265194" y="2643991"/>
            <a:ext cx="5011051" cy="2499507"/>
            <a:chOff x="2484774" y="3653854"/>
            <a:chExt cx="1231201" cy="760772"/>
          </a:xfrm>
          <a:solidFill>
            <a:srgbClr val="077A6C"/>
          </a:solidFill>
        </p:grpSpPr>
        <p:sp>
          <p:nvSpPr>
            <p:cNvPr id="15" name="Google Shape;13308;p56"/>
            <p:cNvSpPr/>
            <p:nvPr/>
          </p:nvSpPr>
          <p:spPr>
            <a:xfrm>
              <a:off x="2484774" y="3827200"/>
              <a:ext cx="1231201" cy="587426"/>
            </a:xfrm>
            <a:custGeom>
              <a:avLst/>
              <a:gdLst/>
              <a:ahLst/>
              <a:cxnLst/>
              <a:rect l="l" t="t" r="r" b="b"/>
              <a:pathLst>
                <a:path w="66087" h="33020" extrusionOk="0">
                  <a:moveTo>
                    <a:pt x="33019" y="0"/>
                  </a:moveTo>
                  <a:cubicBezTo>
                    <a:pt x="14818" y="0"/>
                    <a:pt x="0" y="14808"/>
                    <a:pt x="0" y="33019"/>
                  </a:cubicBezTo>
                  <a:lnTo>
                    <a:pt x="1659" y="33019"/>
                  </a:lnTo>
                  <a:cubicBezTo>
                    <a:pt x="1659" y="15718"/>
                    <a:pt x="15718" y="1659"/>
                    <a:pt x="33019" y="1659"/>
                  </a:cubicBezTo>
                  <a:cubicBezTo>
                    <a:pt x="50321" y="1659"/>
                    <a:pt x="64427" y="15718"/>
                    <a:pt x="64427" y="33019"/>
                  </a:cubicBezTo>
                  <a:lnTo>
                    <a:pt x="66086" y="33019"/>
                  </a:lnTo>
                  <a:cubicBezTo>
                    <a:pt x="66086" y="14808"/>
                    <a:pt x="51269" y="0"/>
                    <a:pt x="330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" name="Google Shape;13315;p56"/>
            <p:cNvGrpSpPr/>
            <p:nvPr/>
          </p:nvGrpSpPr>
          <p:grpSpPr>
            <a:xfrm>
              <a:off x="3067316" y="3711366"/>
              <a:ext cx="66900" cy="166809"/>
              <a:chOff x="3067316" y="3711366"/>
              <a:chExt cx="66900" cy="166809"/>
            </a:xfrm>
            <a:grpFill/>
          </p:grpSpPr>
          <p:sp>
            <p:nvSpPr>
              <p:cNvPr id="26" name="Google Shape;13316;p56"/>
              <p:cNvSpPr/>
              <p:nvPr/>
            </p:nvSpPr>
            <p:spPr>
              <a:xfrm>
                <a:off x="3067316" y="3811276"/>
                <a:ext cx="66900" cy="669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7" name="Google Shape;13317;p56"/>
              <p:cNvCxnSpPr/>
              <p:nvPr/>
            </p:nvCxnSpPr>
            <p:spPr>
              <a:xfrm rot="-5400000">
                <a:off x="3050460" y="3761616"/>
                <a:ext cx="101100" cy="600"/>
              </a:xfrm>
              <a:prstGeom prst="bentConnector3">
                <a:avLst>
                  <a:gd name="adj1" fmla="val 50000"/>
                </a:avLst>
              </a:prstGeom>
              <a:grpFill/>
              <a:ln w="19050" cap="flat" cmpd="sng">
                <a:solidFill>
                  <a:srgbClr val="067A6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0" name="Google Shape;13318;p56"/>
            <p:cNvGrpSpPr/>
            <p:nvPr/>
          </p:nvGrpSpPr>
          <p:grpSpPr>
            <a:xfrm>
              <a:off x="2484774" y="3653854"/>
              <a:ext cx="289129" cy="332138"/>
              <a:chOff x="2484774" y="3653854"/>
              <a:chExt cx="289129" cy="332138"/>
            </a:xfrm>
            <a:grpFill/>
          </p:grpSpPr>
          <p:sp>
            <p:nvSpPr>
              <p:cNvPr id="24" name="Google Shape;13319;p56"/>
              <p:cNvSpPr/>
              <p:nvPr/>
            </p:nvSpPr>
            <p:spPr>
              <a:xfrm>
                <a:off x="2707003" y="3919092"/>
                <a:ext cx="66900" cy="669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5" name="Google Shape;13320;p56"/>
              <p:cNvCxnSpPr/>
              <p:nvPr/>
            </p:nvCxnSpPr>
            <p:spPr>
              <a:xfrm rot="10800000">
                <a:off x="2484774" y="3653854"/>
                <a:ext cx="247172" cy="270869"/>
              </a:xfrm>
              <a:prstGeom prst="bentConnector3">
                <a:avLst>
                  <a:gd name="adj1" fmla="val 50000"/>
                </a:avLst>
              </a:prstGeom>
              <a:grpFill/>
              <a:ln w="19050" cap="flat" cmpd="sng">
                <a:solidFill>
                  <a:srgbClr val="067A6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1" name="Google Shape;13321;p56"/>
            <p:cNvGrpSpPr/>
            <p:nvPr/>
          </p:nvGrpSpPr>
          <p:grpSpPr>
            <a:xfrm>
              <a:off x="3432453" y="3653854"/>
              <a:ext cx="276225" cy="331217"/>
              <a:chOff x="3432453" y="3653854"/>
              <a:chExt cx="276225" cy="331217"/>
            </a:xfrm>
            <a:grpFill/>
          </p:grpSpPr>
          <p:sp>
            <p:nvSpPr>
              <p:cNvPr id="22" name="Google Shape;13322;p56"/>
              <p:cNvSpPr/>
              <p:nvPr/>
            </p:nvSpPr>
            <p:spPr>
              <a:xfrm>
                <a:off x="3432453" y="3918171"/>
                <a:ext cx="66900" cy="669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3" name="Google Shape;13323;p56"/>
              <p:cNvCxnSpPr/>
              <p:nvPr/>
            </p:nvCxnSpPr>
            <p:spPr>
              <a:xfrm flipV="1">
                <a:off x="3456919" y="3653854"/>
                <a:ext cx="251759" cy="270869"/>
              </a:xfrm>
              <a:prstGeom prst="bentConnector3">
                <a:avLst>
                  <a:gd name="adj1" fmla="val 50000"/>
                </a:avLst>
              </a:prstGeom>
              <a:grpFill/>
              <a:ln w="19050" cap="flat" cmpd="sng">
                <a:solidFill>
                  <a:srgbClr val="067A6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pic>
        <p:nvPicPr>
          <p:cNvPr id="2058" name="Picture 10" descr="Application Testing Services | Mobile App Testing Services | Q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8164" y="3601608"/>
            <a:ext cx="1855827" cy="1594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Google Shape;5104;p39">
            <a:extLst>
              <a:ext uri="{FF2B5EF4-FFF2-40B4-BE49-F238E27FC236}">
                <a16:creationId xmlns:a16="http://schemas.microsoft.com/office/drawing/2014/main" id="{E0259A16-870B-443F-AEBA-0F7B71ADDA90}"/>
              </a:ext>
            </a:extLst>
          </p:cNvPr>
          <p:cNvSpPr txBox="1">
            <a:spLocks/>
          </p:cNvSpPr>
          <p:nvPr/>
        </p:nvSpPr>
        <p:spPr>
          <a:xfrm>
            <a:off x="3169678" y="109414"/>
            <a:ext cx="4642093" cy="5524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vo"/>
              <a:buNone/>
              <a:defRPr sz="60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vo"/>
              <a:buNone/>
              <a:defRPr sz="60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vo"/>
              <a:buNone/>
              <a:defRPr sz="60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vo"/>
              <a:buNone/>
              <a:defRPr sz="60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vo"/>
              <a:buNone/>
              <a:defRPr sz="60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vo"/>
              <a:buNone/>
              <a:defRPr sz="60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vo"/>
              <a:buNone/>
              <a:defRPr sz="60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vo"/>
              <a:buNone/>
              <a:defRPr sz="60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vo"/>
              <a:buNone/>
              <a:defRPr sz="60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r>
              <a:rPr lang="en-US" sz="2500" dirty="0"/>
              <a:t>System Testing</a:t>
            </a:r>
          </a:p>
        </p:txBody>
      </p:sp>
      <p:sp>
        <p:nvSpPr>
          <p:cNvPr id="49" name="مربع نص 48">
            <a:extLst>
              <a:ext uri="{FF2B5EF4-FFF2-40B4-BE49-F238E27FC236}">
                <a16:creationId xmlns:a16="http://schemas.microsoft.com/office/drawing/2014/main" id="{2971D46F-E4B9-4046-B6CD-EAB054D97D55}"/>
              </a:ext>
            </a:extLst>
          </p:cNvPr>
          <p:cNvSpPr txBox="1"/>
          <p:nvPr/>
        </p:nvSpPr>
        <p:spPr>
          <a:xfrm>
            <a:off x="109806" y="2643991"/>
            <a:ext cx="2755233" cy="110799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100" dirty="0">
                <a:solidFill>
                  <a:srgbClr val="067A6F"/>
                </a:solidFill>
                <a:latin typeface="Arvo" panose="020B0604020202020204" charset="0"/>
              </a:rPr>
              <a:t>The best way to find errors and vulnerabilities .</a:t>
            </a: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100" dirty="0">
                <a:solidFill>
                  <a:srgbClr val="067A6F"/>
                </a:solidFill>
                <a:latin typeface="Arvo" panose="020B0604020202020204" charset="0"/>
              </a:rPr>
              <a:t>Testing started early.</a:t>
            </a: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100" dirty="0">
                <a:solidFill>
                  <a:srgbClr val="067A6F"/>
                </a:solidFill>
                <a:latin typeface="Arvo" panose="020B0604020202020204" charset="0"/>
              </a:rPr>
              <a:t>Comprehensive application test.</a:t>
            </a:r>
            <a:endParaRPr lang="ar-SA" sz="800" dirty="0">
              <a:solidFill>
                <a:srgbClr val="067A6F"/>
              </a:solidFill>
              <a:latin typeface="Arvo" panose="020B0604020202020204" charset="0"/>
            </a:endParaRPr>
          </a:p>
        </p:txBody>
      </p:sp>
      <p:sp>
        <p:nvSpPr>
          <p:cNvPr id="3" name="مستطيل 2"/>
          <p:cNvSpPr/>
          <p:nvPr/>
        </p:nvSpPr>
        <p:spPr>
          <a:xfrm>
            <a:off x="6755023" y="2643991"/>
            <a:ext cx="2307205" cy="13490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>
              <a:spcAft>
                <a:spcPts val="1000"/>
              </a:spcAft>
              <a:buFont typeface="Wingdings" panose="05000000000000000000" pitchFamily="2" charset="2"/>
              <a:buChar char="q"/>
            </a:pPr>
            <a:r>
              <a:rPr lang="en-US" sz="1100" dirty="0">
                <a:solidFill>
                  <a:srgbClr val="067A6F"/>
                </a:solidFill>
                <a:latin typeface="Arvo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Does not require to know programming languages.</a:t>
            </a:r>
            <a:endParaRPr lang="en-US" sz="1100" dirty="0">
              <a:solidFill>
                <a:srgbClr val="067A6F"/>
              </a:solidFill>
              <a:latin typeface="Arvo" panose="020B060402020202020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just">
              <a:spcAft>
                <a:spcPts val="1000"/>
              </a:spcAft>
              <a:buFont typeface="Wingdings" panose="05000000000000000000" pitchFamily="2" charset="2"/>
              <a:buChar char="q"/>
            </a:pPr>
            <a:r>
              <a:rPr lang="en-US" sz="1100" dirty="0">
                <a:solidFill>
                  <a:srgbClr val="067A6F"/>
                </a:solidFill>
                <a:latin typeface="Arvo" panose="020B0604020202020204" charset="0"/>
              </a:rPr>
              <a:t>Test is performed from a user’s point-of-view. </a:t>
            </a:r>
          </a:p>
          <a:p>
            <a:pPr marL="342900" lvl="0" indent="-342900" algn="just">
              <a:lnSpc>
                <a:spcPct val="150000"/>
              </a:lnSpc>
              <a:spcAft>
                <a:spcPts val="1000"/>
              </a:spcAft>
              <a:buFont typeface="Times New Roman" panose="02020603050405020304" pitchFamily="18" charset="0"/>
              <a:buChar char="-"/>
            </a:pPr>
            <a:endParaRPr lang="en-US" dirty="0">
              <a:latin typeface="Times New Roman" panose="020206030504050203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2051" name="مستطيل 2050"/>
          <p:cNvSpPr/>
          <p:nvPr/>
        </p:nvSpPr>
        <p:spPr>
          <a:xfrm>
            <a:off x="3218095" y="1764687"/>
            <a:ext cx="3056881" cy="13619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100" dirty="0">
                <a:solidFill>
                  <a:srgbClr val="067A6F"/>
                </a:solidFill>
                <a:latin typeface="Arvo" panose="020B0604020202020204" charset="0"/>
              </a:rPr>
              <a:t>identifying integration issues between the modules.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100" dirty="0">
                <a:solidFill>
                  <a:srgbClr val="067A6F"/>
                </a:solidFill>
                <a:latin typeface="Arvo" panose="020B0604020202020204" charset="0"/>
              </a:rPr>
              <a:t>The application is rigorously tested to detect and eliminate all functional defects</a:t>
            </a:r>
            <a:r>
              <a:rPr lang="en-US" sz="1100" dirty="0">
                <a:latin typeface="Arvo" panose="020B0604020202020204" charset="0"/>
              </a:rPr>
              <a:t>.</a:t>
            </a:r>
            <a:endParaRPr lang="ar-SA" sz="1100" dirty="0">
              <a:latin typeface="Arvo" panose="020B0604020202020204" charset="0"/>
            </a:endParaRPr>
          </a:p>
        </p:txBody>
      </p:sp>
      <p:pic>
        <p:nvPicPr>
          <p:cNvPr id="2060" name="Picture 12" descr="Black Box Testing Technique – CodenBox AutomationLab"/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D8D8D8"/>
              </a:clrFrom>
              <a:clrTo>
                <a:srgbClr val="D8D8D8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25" t="29697" r="36699" b="2589"/>
          <a:stretch/>
        </p:blipFill>
        <p:spPr bwMode="auto">
          <a:xfrm>
            <a:off x="5904953" y="3392269"/>
            <a:ext cx="664796" cy="522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53" name="مستطيل 2052"/>
          <p:cNvSpPr/>
          <p:nvPr/>
        </p:nvSpPr>
        <p:spPr>
          <a:xfrm>
            <a:off x="5770034" y="1769341"/>
            <a:ext cx="4277181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Arvo" panose="020B0604020202020204" charset="0"/>
              </a:rPr>
              <a:t>Black-box</a:t>
            </a:r>
          </a:p>
          <a:p>
            <a:pPr algn="ctr"/>
            <a:r>
              <a:rPr lang="en-US" sz="24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Arvo" panose="020B0604020202020204" charset="0"/>
              </a:rPr>
              <a:t>Testing</a:t>
            </a:r>
            <a:endParaRPr lang="ar-SA" sz="240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  <a:latin typeface="Arvo" panose="020B0604020202020204" charset="0"/>
            </a:endParaRPr>
          </a:p>
        </p:txBody>
      </p:sp>
      <p:sp>
        <p:nvSpPr>
          <p:cNvPr id="58" name="مستطيل 57"/>
          <p:cNvSpPr/>
          <p:nvPr/>
        </p:nvSpPr>
        <p:spPr>
          <a:xfrm>
            <a:off x="-733547" y="1774380"/>
            <a:ext cx="4277181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Arvo" panose="020B0604020202020204" charset="0"/>
              </a:rPr>
              <a:t>White-box</a:t>
            </a:r>
          </a:p>
          <a:p>
            <a:pPr algn="ctr"/>
            <a:r>
              <a:rPr lang="en-US" sz="24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Arvo" panose="020B0604020202020204" charset="0"/>
              </a:rPr>
              <a:t>Testing</a:t>
            </a:r>
            <a:endParaRPr lang="ar-SA" sz="240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  <a:latin typeface="Arvo" panose="020B0604020202020204" charset="0"/>
            </a:endParaRPr>
          </a:p>
        </p:txBody>
      </p:sp>
      <p:sp>
        <p:nvSpPr>
          <p:cNvPr id="59" name="مستطيل 58"/>
          <p:cNvSpPr/>
          <p:nvPr/>
        </p:nvSpPr>
        <p:spPr>
          <a:xfrm>
            <a:off x="2265193" y="961892"/>
            <a:ext cx="4277181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Arvo" panose="020B0604020202020204" charset="0"/>
              </a:rPr>
              <a:t>Integration</a:t>
            </a:r>
            <a:endParaRPr lang="ar-SA" sz="240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  <a:latin typeface="Arvo" panose="020B0604020202020204" charset="0"/>
            </a:endParaRPr>
          </a:p>
          <a:p>
            <a:pPr algn="ctr"/>
            <a:r>
              <a:rPr lang="en-US" sz="24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Arvo" panose="020B0604020202020204" charset="0"/>
              </a:rPr>
              <a:t>Testing</a:t>
            </a:r>
            <a:endParaRPr lang="ar-SA" sz="240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  <a:latin typeface="Arvo" panose="020B0604020202020204" charset="0"/>
            </a:endParaRPr>
          </a:p>
        </p:txBody>
      </p:sp>
      <p:pic>
        <p:nvPicPr>
          <p:cNvPr id="2062" name="Picture 14" descr="A Guide To: White Box, Black Box, and Gray Box testing."/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262" t="12612" r="4186" b="20736"/>
          <a:stretch/>
        </p:blipFill>
        <p:spPr bwMode="auto">
          <a:xfrm>
            <a:off x="2951260" y="3212738"/>
            <a:ext cx="923529" cy="777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مستطيل 1">
            <a:extLst>
              <a:ext uri="{FF2B5EF4-FFF2-40B4-BE49-F238E27FC236}">
                <a16:creationId xmlns:a16="http://schemas.microsoft.com/office/drawing/2014/main" id="{510E8A02-6CB6-4CB9-96B8-A486939FE7B4}"/>
              </a:ext>
            </a:extLst>
          </p:cNvPr>
          <p:cNvSpPr/>
          <p:nvPr/>
        </p:nvSpPr>
        <p:spPr>
          <a:xfrm>
            <a:off x="0" y="661908"/>
            <a:ext cx="1730582" cy="409808"/>
          </a:xfrm>
          <a:prstGeom prst="rect">
            <a:avLst/>
          </a:prstGeom>
          <a:solidFill>
            <a:srgbClr val="067A6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GB" dirty="0">
                <a:solidFill>
                  <a:srgbClr val="FFFFFF"/>
                </a:solidFill>
              </a:rPr>
              <a:t>System Testing</a:t>
            </a:r>
          </a:p>
        </p:txBody>
      </p:sp>
    </p:spTree>
    <p:extLst>
      <p:ext uri="{BB962C8B-B14F-4D97-AF65-F5344CB8AC3E}">
        <p14:creationId xmlns:p14="http://schemas.microsoft.com/office/powerpoint/2010/main" val="36587820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Google Shape;1010;p36"/>
          <p:cNvSpPr txBox="1">
            <a:spLocks noGrp="1"/>
          </p:cNvSpPr>
          <p:nvPr>
            <p:ph type="title"/>
          </p:nvPr>
        </p:nvSpPr>
        <p:spPr>
          <a:xfrm>
            <a:off x="712350" y="307596"/>
            <a:ext cx="7719300" cy="48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Non-Functional Requirement</a:t>
            </a:r>
          </a:p>
        </p:txBody>
      </p:sp>
      <p:sp>
        <p:nvSpPr>
          <p:cNvPr id="31" name="مربع نص 30">
            <a:extLst>
              <a:ext uri="{FF2B5EF4-FFF2-40B4-BE49-F238E27FC236}">
                <a16:creationId xmlns:a16="http://schemas.microsoft.com/office/drawing/2014/main" id="{55353E12-98F6-4C63-ABBA-DEDD6F084252}"/>
              </a:ext>
            </a:extLst>
          </p:cNvPr>
          <p:cNvSpPr txBox="1"/>
          <p:nvPr/>
        </p:nvSpPr>
        <p:spPr>
          <a:xfrm>
            <a:off x="2286000" y="863382"/>
            <a:ext cx="4572000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38938A"/>
                </a:solidFill>
                <a:effectLst/>
                <a:uLnTx/>
                <a:uFillTx/>
                <a:latin typeface="Arvo"/>
                <a:cs typeface="Arial"/>
                <a:sym typeface="Arial"/>
              </a:rPr>
              <a:t>The survey result  of organizations and teams </a:t>
            </a:r>
          </a:p>
        </p:txBody>
      </p:sp>
      <p:sp>
        <p:nvSpPr>
          <p:cNvPr id="6" name="مستطيل: زوايا مستديرة 5">
            <a:extLst>
              <a:ext uri="{FF2B5EF4-FFF2-40B4-BE49-F238E27FC236}">
                <a16:creationId xmlns:a16="http://schemas.microsoft.com/office/drawing/2014/main" id="{ABBA7E77-B8DC-4602-BF56-CC3FB279B0AB}"/>
              </a:ext>
            </a:extLst>
          </p:cNvPr>
          <p:cNvSpPr/>
          <p:nvPr/>
        </p:nvSpPr>
        <p:spPr>
          <a:xfrm>
            <a:off x="0" y="2704751"/>
            <a:ext cx="2552700" cy="2256852"/>
          </a:xfrm>
          <a:prstGeom prst="roundRect">
            <a:avLst/>
          </a:prstGeom>
          <a:solidFill>
            <a:srgbClr val="F9F5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ACC965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pic>
        <p:nvPicPr>
          <p:cNvPr id="12" name="صورة 11">
            <a:extLst>
              <a:ext uri="{FF2B5EF4-FFF2-40B4-BE49-F238E27FC236}">
                <a16:creationId xmlns:a16="http://schemas.microsoft.com/office/drawing/2014/main" id="{DCA69333-2143-4D6B-A730-3D82A241A00F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12598" y="997723"/>
            <a:ext cx="7118804" cy="2751121"/>
          </a:xfrm>
          <a:prstGeom prst="rect">
            <a:avLst/>
          </a:prstGeom>
        </p:spPr>
      </p:pic>
      <p:sp>
        <p:nvSpPr>
          <p:cNvPr id="13" name="مربع نص 12">
            <a:extLst>
              <a:ext uri="{FF2B5EF4-FFF2-40B4-BE49-F238E27FC236}">
                <a16:creationId xmlns:a16="http://schemas.microsoft.com/office/drawing/2014/main" id="{3F3EE150-26C2-4009-9EED-8226A8FC5F8E}"/>
              </a:ext>
            </a:extLst>
          </p:cNvPr>
          <p:cNvSpPr txBox="1"/>
          <p:nvPr/>
        </p:nvSpPr>
        <p:spPr>
          <a:xfrm>
            <a:off x="1249680" y="3450909"/>
            <a:ext cx="207264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Agreed that the application helps volunteer teams and organizations to spread volunteer opportunities more easily.</a:t>
            </a:r>
          </a:p>
        </p:txBody>
      </p:sp>
      <p:sp>
        <p:nvSpPr>
          <p:cNvPr id="14" name="مربع نص 13">
            <a:extLst>
              <a:ext uri="{FF2B5EF4-FFF2-40B4-BE49-F238E27FC236}">
                <a16:creationId xmlns:a16="http://schemas.microsoft.com/office/drawing/2014/main" id="{09A7F19D-3226-4B8E-8EE2-EE6512E3B59F}"/>
              </a:ext>
            </a:extLst>
          </p:cNvPr>
          <p:cNvSpPr txBox="1"/>
          <p:nvPr/>
        </p:nvSpPr>
        <p:spPr>
          <a:xfrm>
            <a:off x="3704182" y="3450908"/>
            <a:ext cx="207264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See that the application covers all the needs of volunteer teams and organizations.</a:t>
            </a:r>
          </a:p>
        </p:txBody>
      </p:sp>
      <p:sp>
        <p:nvSpPr>
          <p:cNvPr id="15" name="مربع نص 14">
            <a:extLst>
              <a:ext uri="{FF2B5EF4-FFF2-40B4-BE49-F238E27FC236}">
                <a16:creationId xmlns:a16="http://schemas.microsoft.com/office/drawing/2014/main" id="{80AE5BEE-590D-4A6F-BE9B-DB9361712DFD}"/>
              </a:ext>
            </a:extLst>
          </p:cNvPr>
          <p:cNvSpPr txBox="1"/>
          <p:nvPr/>
        </p:nvSpPr>
        <p:spPr>
          <a:xfrm>
            <a:off x="6158684" y="3463030"/>
            <a:ext cx="207264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Agreed that the process of navigating between pages is easy and clear.</a:t>
            </a: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7B56A935-4CDF-46A9-819A-BC9881C9F0E1}"/>
              </a:ext>
            </a:extLst>
          </p:cNvPr>
          <p:cNvSpPr/>
          <p:nvPr/>
        </p:nvSpPr>
        <p:spPr>
          <a:xfrm>
            <a:off x="8454434" y="4707490"/>
            <a:ext cx="616688" cy="28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28</a:t>
            </a:r>
          </a:p>
        </p:txBody>
      </p:sp>
      <p:sp>
        <p:nvSpPr>
          <p:cNvPr id="10" name="مستطيل 1">
            <a:extLst>
              <a:ext uri="{FF2B5EF4-FFF2-40B4-BE49-F238E27FC236}">
                <a16:creationId xmlns:a16="http://schemas.microsoft.com/office/drawing/2014/main" id="{510E8A02-6CB6-4CB9-96B8-A486939FE7B4}"/>
              </a:ext>
            </a:extLst>
          </p:cNvPr>
          <p:cNvSpPr/>
          <p:nvPr/>
        </p:nvSpPr>
        <p:spPr>
          <a:xfrm>
            <a:off x="7413418" y="115261"/>
            <a:ext cx="1730582" cy="510523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GB" dirty="0">
                <a:solidFill>
                  <a:srgbClr val="FFFFFF"/>
                </a:solidFill>
              </a:rPr>
              <a:t>Result and Discussion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مستطيل: زوايا مستديرة 3">
            <a:extLst>
              <a:ext uri="{FF2B5EF4-FFF2-40B4-BE49-F238E27FC236}">
                <a16:creationId xmlns:a16="http://schemas.microsoft.com/office/drawing/2014/main" id="{1455C01D-2289-4AE7-81B8-890F06822409}"/>
              </a:ext>
            </a:extLst>
          </p:cNvPr>
          <p:cNvSpPr/>
          <p:nvPr/>
        </p:nvSpPr>
        <p:spPr>
          <a:xfrm>
            <a:off x="1814757" y="2017545"/>
            <a:ext cx="5542484" cy="1713089"/>
          </a:xfrm>
          <a:prstGeom prst="roundRect">
            <a:avLst/>
          </a:prstGeom>
          <a:solidFill>
            <a:srgbClr val="EEF4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 dirty="0"/>
          </a:p>
        </p:txBody>
      </p:sp>
      <p:sp>
        <p:nvSpPr>
          <p:cNvPr id="6" name="شكل بيضاوي 5">
            <a:extLst>
              <a:ext uri="{FF2B5EF4-FFF2-40B4-BE49-F238E27FC236}">
                <a16:creationId xmlns:a16="http://schemas.microsoft.com/office/drawing/2014/main" id="{5106A92D-99F5-4524-A300-C12DDF0C1400}"/>
              </a:ext>
            </a:extLst>
          </p:cNvPr>
          <p:cNvSpPr/>
          <p:nvPr/>
        </p:nvSpPr>
        <p:spPr>
          <a:xfrm>
            <a:off x="-613194" y="1046361"/>
            <a:ext cx="3240780" cy="3420536"/>
          </a:xfrm>
          <a:prstGeom prst="ellipse">
            <a:avLst/>
          </a:prstGeom>
          <a:solidFill>
            <a:schemeClr val="bg1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7" name="شكل بيضاوي 6">
            <a:extLst>
              <a:ext uri="{FF2B5EF4-FFF2-40B4-BE49-F238E27FC236}">
                <a16:creationId xmlns:a16="http://schemas.microsoft.com/office/drawing/2014/main" id="{58DB5FD8-63CA-4354-AAAD-A529026A9A2A}"/>
              </a:ext>
            </a:extLst>
          </p:cNvPr>
          <p:cNvSpPr/>
          <p:nvPr/>
        </p:nvSpPr>
        <p:spPr>
          <a:xfrm>
            <a:off x="-401986" y="1329469"/>
            <a:ext cx="2766814" cy="2853648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30" name="Google Shape;5344;p44">
            <a:extLst>
              <a:ext uri="{FF2B5EF4-FFF2-40B4-BE49-F238E27FC236}">
                <a16:creationId xmlns:a16="http://schemas.microsoft.com/office/drawing/2014/main" id="{03374DA5-3F0E-42BD-A457-25299A9C8B8D}"/>
              </a:ext>
            </a:extLst>
          </p:cNvPr>
          <p:cNvSpPr txBox="1">
            <a:spLocks/>
          </p:cNvSpPr>
          <p:nvPr/>
        </p:nvSpPr>
        <p:spPr>
          <a:xfrm>
            <a:off x="473470" y="351277"/>
            <a:ext cx="7719300" cy="48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500" dirty="0">
                <a:latin typeface="Arvo" panose="020B0604020202020204" charset="0"/>
              </a:rPr>
              <a:t>Introduction</a:t>
            </a:r>
          </a:p>
        </p:txBody>
      </p:sp>
      <p:pic>
        <p:nvPicPr>
          <p:cNvPr id="32" name="صورة 31">
            <a:extLst>
              <a:ext uri="{FF2B5EF4-FFF2-40B4-BE49-F238E27FC236}">
                <a16:creationId xmlns:a16="http://schemas.microsoft.com/office/drawing/2014/main" id="{238FCC5D-CA9E-4588-B033-C90F95D3F1C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-96428" y="-58911"/>
            <a:ext cx="1139797" cy="911838"/>
          </a:xfrm>
          <a:prstGeom prst="rect">
            <a:avLst/>
          </a:prstGeom>
        </p:spPr>
      </p:pic>
      <p:pic>
        <p:nvPicPr>
          <p:cNvPr id="21" name="صورة 20">
            <a:extLst>
              <a:ext uri="{FF2B5EF4-FFF2-40B4-BE49-F238E27FC236}">
                <a16:creationId xmlns:a16="http://schemas.microsoft.com/office/drawing/2014/main" id="{353289B0-BE7B-42E6-8710-199AA9D056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769" y="1645865"/>
            <a:ext cx="929200" cy="743360"/>
          </a:xfrm>
          <a:prstGeom prst="rect">
            <a:avLst/>
          </a:prstGeom>
        </p:spPr>
      </p:pic>
      <p:pic>
        <p:nvPicPr>
          <p:cNvPr id="3" name="صورة 2">
            <a:extLst>
              <a:ext uri="{FF2B5EF4-FFF2-40B4-BE49-F238E27FC236}">
                <a16:creationId xmlns:a16="http://schemas.microsoft.com/office/drawing/2014/main" id="{20E7FB37-05AD-43F1-B56C-FD23F22EA3F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0F6E8"/>
              </a:clrFrom>
              <a:clrTo>
                <a:srgbClr val="F0F6E8">
                  <a:alpha val="0"/>
                </a:srgbClr>
              </a:clrTo>
            </a:clrChange>
          </a:blip>
          <a:srcRect l="15020" r="12950" b="9013"/>
          <a:stretch/>
        </p:blipFill>
        <p:spPr>
          <a:xfrm>
            <a:off x="425375" y="1530506"/>
            <a:ext cx="1235988" cy="2408822"/>
          </a:xfrm>
          <a:prstGeom prst="rect">
            <a:avLst/>
          </a:prstGeom>
        </p:spPr>
      </p:pic>
      <p:pic>
        <p:nvPicPr>
          <p:cNvPr id="1026" name="Picture 2" descr="The Noun Project | Heart icons, Tattoo designs, Icon">
            <a:extLst>
              <a:ext uri="{FF2B5EF4-FFF2-40B4-BE49-F238E27FC236}">
                <a16:creationId xmlns:a16="http://schemas.microsoft.com/office/drawing/2014/main" id="{CBB698A3-A3BC-45EF-BA1D-4FEDAFF7E7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196823">
            <a:off x="184174" y="1645865"/>
            <a:ext cx="482401" cy="482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he Noun Project | Heart icons, Tattoo designs, Icon">
            <a:extLst>
              <a:ext uri="{FF2B5EF4-FFF2-40B4-BE49-F238E27FC236}">
                <a16:creationId xmlns:a16="http://schemas.microsoft.com/office/drawing/2014/main" id="{418D89AC-B76C-412B-8F03-0DC9B62787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0171" y="1535145"/>
            <a:ext cx="482400" cy="48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شكل بيضاوي 7">
            <a:extLst>
              <a:ext uri="{FF2B5EF4-FFF2-40B4-BE49-F238E27FC236}">
                <a16:creationId xmlns:a16="http://schemas.microsoft.com/office/drawing/2014/main" id="{8D317213-E717-43C9-B574-75E3E657AE1B}"/>
              </a:ext>
            </a:extLst>
          </p:cNvPr>
          <p:cNvSpPr/>
          <p:nvPr/>
        </p:nvSpPr>
        <p:spPr>
          <a:xfrm>
            <a:off x="2789017" y="1341640"/>
            <a:ext cx="1331857" cy="1161483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31" name="شكل بيضاوي 30">
            <a:extLst>
              <a:ext uri="{FF2B5EF4-FFF2-40B4-BE49-F238E27FC236}">
                <a16:creationId xmlns:a16="http://schemas.microsoft.com/office/drawing/2014/main" id="{97CCCB4C-7F7D-42F2-A467-C2C476BF56C1}"/>
              </a:ext>
            </a:extLst>
          </p:cNvPr>
          <p:cNvSpPr/>
          <p:nvPr/>
        </p:nvSpPr>
        <p:spPr>
          <a:xfrm>
            <a:off x="5194571" y="3326709"/>
            <a:ext cx="1321846" cy="807849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33" name="مربع نص 32">
            <a:extLst>
              <a:ext uri="{FF2B5EF4-FFF2-40B4-BE49-F238E27FC236}">
                <a16:creationId xmlns:a16="http://schemas.microsoft.com/office/drawing/2014/main" id="{4F4FDC16-53B8-4904-A337-7AE56594DA57}"/>
              </a:ext>
            </a:extLst>
          </p:cNvPr>
          <p:cNvSpPr txBox="1"/>
          <p:nvPr/>
        </p:nvSpPr>
        <p:spPr>
          <a:xfrm>
            <a:off x="2789017" y="2017544"/>
            <a:ext cx="13318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  <a:latin typeface="Arvo" panose="020B0604020202020204" charset="0"/>
              </a:rPr>
              <a:t>Our Religion </a:t>
            </a:r>
          </a:p>
        </p:txBody>
      </p:sp>
      <p:sp>
        <p:nvSpPr>
          <p:cNvPr id="35" name="Google Shape;641;p32">
            <a:extLst>
              <a:ext uri="{FF2B5EF4-FFF2-40B4-BE49-F238E27FC236}">
                <a16:creationId xmlns:a16="http://schemas.microsoft.com/office/drawing/2014/main" id="{50263A30-B2B6-4C8F-B617-30E0C3927531}"/>
              </a:ext>
            </a:extLst>
          </p:cNvPr>
          <p:cNvSpPr txBox="1">
            <a:spLocks/>
          </p:cNvSpPr>
          <p:nvPr/>
        </p:nvSpPr>
        <p:spPr>
          <a:xfrm>
            <a:off x="5278654" y="3359865"/>
            <a:ext cx="29982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vo"/>
              <a:buNone/>
              <a:defRPr sz="25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vo"/>
              <a:buNone/>
              <a:defRPr sz="25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vo"/>
              <a:buNone/>
              <a:defRPr sz="25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vo"/>
              <a:buNone/>
              <a:defRPr sz="25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vo"/>
              <a:buNone/>
              <a:defRPr sz="25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vo"/>
              <a:buNone/>
              <a:defRPr sz="25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vo"/>
              <a:buNone/>
              <a:defRPr sz="25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vo"/>
              <a:buNone/>
              <a:defRPr sz="25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vo"/>
              <a:buNone/>
              <a:defRPr sz="25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algn="l"/>
            <a:r>
              <a:rPr lang="en-US" sz="1400" dirty="0">
                <a:solidFill>
                  <a:schemeClr val="tx1"/>
                </a:solidFill>
              </a:rPr>
              <a:t>Vision 2030</a:t>
            </a:r>
          </a:p>
        </p:txBody>
      </p:sp>
      <p:sp>
        <p:nvSpPr>
          <p:cNvPr id="10" name="مربع نص 9">
            <a:extLst>
              <a:ext uri="{FF2B5EF4-FFF2-40B4-BE49-F238E27FC236}">
                <a16:creationId xmlns:a16="http://schemas.microsoft.com/office/drawing/2014/main" id="{6C49D0B6-CBD7-40C8-9852-47F41E3D88F9}"/>
              </a:ext>
            </a:extLst>
          </p:cNvPr>
          <p:cNvSpPr txBox="1"/>
          <p:nvPr/>
        </p:nvSpPr>
        <p:spPr>
          <a:xfrm>
            <a:off x="2518222" y="2594672"/>
            <a:ext cx="4618302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>
                <a:latin typeface="Arvo" panose="020B0604020202020204" charset="0"/>
              </a:rPr>
              <a:t>Volunteering is one of the sources of good as it is an important cultured and human behavior</a:t>
            </a:r>
            <a:endParaRPr lang="ar-SA" dirty="0">
              <a:latin typeface="Arvo" panose="020B060402020202020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C3E01EA-B3FB-4B7B-861F-01861CE7B545}"/>
              </a:ext>
            </a:extLst>
          </p:cNvPr>
          <p:cNvSpPr/>
          <p:nvPr/>
        </p:nvSpPr>
        <p:spPr>
          <a:xfrm>
            <a:off x="8343712" y="4603289"/>
            <a:ext cx="616688" cy="28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40146282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Google Shape;1010;p36"/>
          <p:cNvSpPr txBox="1">
            <a:spLocks noGrp="1"/>
          </p:cNvSpPr>
          <p:nvPr>
            <p:ph type="title"/>
          </p:nvPr>
        </p:nvSpPr>
        <p:spPr>
          <a:xfrm>
            <a:off x="712350" y="307596"/>
            <a:ext cx="7719300" cy="48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Non-Functional Requirement</a:t>
            </a:r>
          </a:p>
        </p:txBody>
      </p:sp>
      <p:sp>
        <p:nvSpPr>
          <p:cNvPr id="31" name="مربع نص 30">
            <a:extLst>
              <a:ext uri="{FF2B5EF4-FFF2-40B4-BE49-F238E27FC236}">
                <a16:creationId xmlns:a16="http://schemas.microsoft.com/office/drawing/2014/main" id="{55353E12-98F6-4C63-ABBA-DEDD6F084252}"/>
              </a:ext>
            </a:extLst>
          </p:cNvPr>
          <p:cNvSpPr txBox="1"/>
          <p:nvPr/>
        </p:nvSpPr>
        <p:spPr>
          <a:xfrm>
            <a:off x="2286000" y="863382"/>
            <a:ext cx="4572000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399485"/>
                </a:solidFill>
                <a:effectLst/>
                <a:uLnTx/>
                <a:uFillTx/>
                <a:latin typeface="Arvo"/>
                <a:cs typeface="Arial"/>
                <a:sym typeface="Arial"/>
              </a:rPr>
              <a:t>The survey  result  of individuals  </a:t>
            </a:r>
          </a:p>
        </p:txBody>
      </p:sp>
      <p:sp>
        <p:nvSpPr>
          <p:cNvPr id="6" name="مستطيل: زوايا مستديرة 5">
            <a:extLst>
              <a:ext uri="{FF2B5EF4-FFF2-40B4-BE49-F238E27FC236}">
                <a16:creationId xmlns:a16="http://schemas.microsoft.com/office/drawing/2014/main" id="{ABBA7E77-B8DC-4602-BF56-CC3FB279B0AB}"/>
              </a:ext>
            </a:extLst>
          </p:cNvPr>
          <p:cNvSpPr/>
          <p:nvPr/>
        </p:nvSpPr>
        <p:spPr>
          <a:xfrm>
            <a:off x="0" y="2704751"/>
            <a:ext cx="2552700" cy="2256852"/>
          </a:xfrm>
          <a:prstGeom prst="roundRect">
            <a:avLst/>
          </a:prstGeom>
          <a:solidFill>
            <a:srgbClr val="F9F5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ACC965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3" name="مربع نص 12">
            <a:extLst>
              <a:ext uri="{FF2B5EF4-FFF2-40B4-BE49-F238E27FC236}">
                <a16:creationId xmlns:a16="http://schemas.microsoft.com/office/drawing/2014/main" id="{3F3EE150-26C2-4009-9EED-8226A8FC5F8E}"/>
              </a:ext>
            </a:extLst>
          </p:cNvPr>
          <p:cNvSpPr txBox="1"/>
          <p:nvPr/>
        </p:nvSpPr>
        <p:spPr>
          <a:xfrm>
            <a:off x="1249680" y="3450909"/>
            <a:ext cx="207264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Agreed that the application includes everything the volunteer needs.</a:t>
            </a:r>
          </a:p>
        </p:txBody>
      </p:sp>
      <p:sp>
        <p:nvSpPr>
          <p:cNvPr id="14" name="مربع نص 13">
            <a:extLst>
              <a:ext uri="{FF2B5EF4-FFF2-40B4-BE49-F238E27FC236}">
                <a16:creationId xmlns:a16="http://schemas.microsoft.com/office/drawing/2014/main" id="{09A7F19D-3226-4B8E-8EE2-EE6512E3B59F}"/>
              </a:ext>
            </a:extLst>
          </p:cNvPr>
          <p:cNvSpPr txBox="1"/>
          <p:nvPr/>
        </p:nvSpPr>
        <p:spPr>
          <a:xfrm>
            <a:off x="3704182" y="3450908"/>
            <a:ext cx="207264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See that the application facilitates the process of volunteering and communication.</a:t>
            </a:r>
          </a:p>
        </p:txBody>
      </p:sp>
      <p:sp>
        <p:nvSpPr>
          <p:cNvPr id="15" name="مربع نص 14">
            <a:extLst>
              <a:ext uri="{FF2B5EF4-FFF2-40B4-BE49-F238E27FC236}">
                <a16:creationId xmlns:a16="http://schemas.microsoft.com/office/drawing/2014/main" id="{80AE5BEE-590D-4A6F-BE9B-DB9361712DFD}"/>
              </a:ext>
            </a:extLst>
          </p:cNvPr>
          <p:cNvSpPr txBox="1"/>
          <p:nvPr/>
        </p:nvSpPr>
        <p:spPr>
          <a:xfrm>
            <a:off x="6158684" y="3463030"/>
            <a:ext cx="207264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Recommend E-help application to volunteers.</a:t>
            </a:r>
          </a:p>
        </p:txBody>
      </p:sp>
      <p:pic>
        <p:nvPicPr>
          <p:cNvPr id="9" name="صورة 8">
            <a:extLst>
              <a:ext uri="{FF2B5EF4-FFF2-40B4-BE49-F238E27FC236}">
                <a16:creationId xmlns:a16="http://schemas.microsoft.com/office/drawing/2014/main" id="{45276A31-AB95-452C-894E-5CD0EBD4A643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72260" y="998452"/>
            <a:ext cx="6999480" cy="2649976"/>
          </a:xfrm>
          <a:prstGeom prst="rect">
            <a:avLst/>
          </a:prstGeom>
        </p:spPr>
      </p:pic>
      <p:sp>
        <p:nvSpPr>
          <p:cNvPr id="10" name="Rectangle 6">
            <a:extLst>
              <a:ext uri="{FF2B5EF4-FFF2-40B4-BE49-F238E27FC236}">
                <a16:creationId xmlns:a16="http://schemas.microsoft.com/office/drawing/2014/main" id="{A7D664F6-5398-4E57-A267-7D74C1CF3410}"/>
              </a:ext>
            </a:extLst>
          </p:cNvPr>
          <p:cNvSpPr/>
          <p:nvPr/>
        </p:nvSpPr>
        <p:spPr>
          <a:xfrm>
            <a:off x="8454434" y="4707490"/>
            <a:ext cx="616688" cy="28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29</a:t>
            </a:r>
          </a:p>
        </p:txBody>
      </p:sp>
      <p:sp>
        <p:nvSpPr>
          <p:cNvPr id="11" name="مستطيل 1">
            <a:extLst>
              <a:ext uri="{FF2B5EF4-FFF2-40B4-BE49-F238E27FC236}">
                <a16:creationId xmlns:a16="http://schemas.microsoft.com/office/drawing/2014/main" id="{510E8A02-6CB6-4CB9-96B8-A486939FE7B4}"/>
              </a:ext>
            </a:extLst>
          </p:cNvPr>
          <p:cNvSpPr/>
          <p:nvPr/>
        </p:nvSpPr>
        <p:spPr>
          <a:xfrm>
            <a:off x="7413418" y="115261"/>
            <a:ext cx="1730582" cy="510523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GB" dirty="0">
                <a:solidFill>
                  <a:srgbClr val="FFFFFF"/>
                </a:solidFill>
              </a:rPr>
              <a:t>Result and Discussion</a:t>
            </a:r>
          </a:p>
        </p:txBody>
      </p:sp>
    </p:spTree>
    <p:extLst>
      <p:ext uri="{BB962C8B-B14F-4D97-AF65-F5344CB8AC3E}">
        <p14:creationId xmlns:p14="http://schemas.microsoft.com/office/powerpoint/2010/main" val="11081072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29" name="Google Shape;5129;p41"/>
          <p:cNvGrpSpPr/>
          <p:nvPr/>
        </p:nvGrpSpPr>
        <p:grpSpPr>
          <a:xfrm>
            <a:off x="-46205" y="866782"/>
            <a:ext cx="9081058" cy="3890561"/>
            <a:chOff x="440099" y="736575"/>
            <a:chExt cx="8040999" cy="3499597"/>
          </a:xfrm>
        </p:grpSpPr>
        <p:sp>
          <p:nvSpPr>
            <p:cNvPr id="5130" name="Google Shape;5130;p41"/>
            <p:cNvSpPr/>
            <p:nvPr/>
          </p:nvSpPr>
          <p:spPr>
            <a:xfrm>
              <a:off x="440099" y="3915129"/>
              <a:ext cx="8040999" cy="321043"/>
            </a:xfrm>
            <a:custGeom>
              <a:avLst/>
              <a:gdLst/>
              <a:ahLst/>
              <a:cxnLst/>
              <a:rect l="l" t="t" r="r" b="b"/>
              <a:pathLst>
                <a:path w="265117" h="10585" extrusionOk="0">
                  <a:moveTo>
                    <a:pt x="132553" y="0"/>
                  </a:moveTo>
                  <a:cubicBezTo>
                    <a:pt x="97393" y="0"/>
                    <a:pt x="63687" y="560"/>
                    <a:pt x="38827" y="1548"/>
                  </a:cubicBezTo>
                  <a:cubicBezTo>
                    <a:pt x="13966" y="2548"/>
                    <a:pt x="0" y="3894"/>
                    <a:pt x="0" y="5287"/>
                  </a:cubicBezTo>
                  <a:cubicBezTo>
                    <a:pt x="0" y="6692"/>
                    <a:pt x="13966" y="8037"/>
                    <a:pt x="38827" y="9037"/>
                  </a:cubicBezTo>
                  <a:cubicBezTo>
                    <a:pt x="63687" y="10025"/>
                    <a:pt x="97393" y="10585"/>
                    <a:pt x="132553" y="10585"/>
                  </a:cubicBezTo>
                  <a:cubicBezTo>
                    <a:pt x="167712" y="10585"/>
                    <a:pt x="201430" y="10025"/>
                    <a:pt x="226290" y="9037"/>
                  </a:cubicBezTo>
                  <a:cubicBezTo>
                    <a:pt x="251151" y="8037"/>
                    <a:pt x="265117" y="6692"/>
                    <a:pt x="265117" y="5287"/>
                  </a:cubicBezTo>
                  <a:cubicBezTo>
                    <a:pt x="265117" y="3894"/>
                    <a:pt x="251151" y="2548"/>
                    <a:pt x="226290" y="1548"/>
                  </a:cubicBezTo>
                  <a:cubicBezTo>
                    <a:pt x="201430" y="560"/>
                    <a:pt x="167712" y="0"/>
                    <a:pt x="132553" y="0"/>
                  </a:cubicBezTo>
                  <a:close/>
                </a:path>
              </a:pathLst>
            </a:custGeom>
            <a:solidFill>
              <a:srgbClr val="E9E5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1" name="Google Shape;5131;p41"/>
            <p:cNvSpPr/>
            <p:nvPr/>
          </p:nvSpPr>
          <p:spPr>
            <a:xfrm>
              <a:off x="1745896" y="736575"/>
              <a:ext cx="2610897" cy="3333843"/>
            </a:xfrm>
            <a:custGeom>
              <a:avLst/>
              <a:gdLst/>
              <a:ahLst/>
              <a:cxnLst/>
              <a:rect l="l" t="t" r="r" b="b"/>
              <a:pathLst>
                <a:path w="86083" h="109919" extrusionOk="0">
                  <a:moveTo>
                    <a:pt x="43041" y="1"/>
                  </a:moveTo>
                  <a:cubicBezTo>
                    <a:pt x="35802" y="1"/>
                    <a:pt x="29933" y="5859"/>
                    <a:pt x="29933" y="13097"/>
                  </a:cubicBezTo>
                  <a:cubicBezTo>
                    <a:pt x="29933" y="17550"/>
                    <a:pt x="32147" y="21468"/>
                    <a:pt x="35540" y="23837"/>
                  </a:cubicBezTo>
                  <a:lnTo>
                    <a:pt x="8990" y="23837"/>
                  </a:lnTo>
                  <a:cubicBezTo>
                    <a:pt x="4025" y="23837"/>
                    <a:pt x="0" y="27861"/>
                    <a:pt x="0" y="32826"/>
                  </a:cubicBezTo>
                  <a:lnTo>
                    <a:pt x="0" y="100930"/>
                  </a:lnTo>
                  <a:cubicBezTo>
                    <a:pt x="0" y="105895"/>
                    <a:pt x="4025" y="109919"/>
                    <a:pt x="8990" y="109919"/>
                  </a:cubicBezTo>
                  <a:lnTo>
                    <a:pt x="77093" y="109919"/>
                  </a:lnTo>
                  <a:cubicBezTo>
                    <a:pt x="82058" y="109919"/>
                    <a:pt x="86082" y="105895"/>
                    <a:pt x="86082" y="100930"/>
                  </a:cubicBezTo>
                  <a:lnTo>
                    <a:pt x="86082" y="76248"/>
                  </a:lnTo>
                  <a:cubicBezTo>
                    <a:pt x="83713" y="78558"/>
                    <a:pt x="80487" y="79987"/>
                    <a:pt x="76915" y="79987"/>
                  </a:cubicBezTo>
                  <a:cubicBezTo>
                    <a:pt x="69688" y="79987"/>
                    <a:pt x="63818" y="74117"/>
                    <a:pt x="63818" y="66878"/>
                  </a:cubicBezTo>
                  <a:cubicBezTo>
                    <a:pt x="63818" y="59651"/>
                    <a:pt x="69688" y="53781"/>
                    <a:pt x="76915" y="53781"/>
                  </a:cubicBezTo>
                  <a:cubicBezTo>
                    <a:pt x="80487" y="53781"/>
                    <a:pt x="83713" y="55210"/>
                    <a:pt x="86082" y="57520"/>
                  </a:cubicBezTo>
                  <a:lnTo>
                    <a:pt x="86082" y="32826"/>
                  </a:lnTo>
                  <a:cubicBezTo>
                    <a:pt x="86082" y="27861"/>
                    <a:pt x="82058" y="23837"/>
                    <a:pt x="77093" y="23837"/>
                  </a:cubicBezTo>
                  <a:lnTo>
                    <a:pt x="50530" y="23837"/>
                  </a:lnTo>
                  <a:cubicBezTo>
                    <a:pt x="53924" y="21468"/>
                    <a:pt x="56138" y="17550"/>
                    <a:pt x="56138" y="13097"/>
                  </a:cubicBezTo>
                  <a:cubicBezTo>
                    <a:pt x="56138" y="5859"/>
                    <a:pt x="50268" y="1"/>
                    <a:pt x="4304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32" name="Google Shape;5132;p41"/>
            <p:cNvSpPr/>
            <p:nvPr/>
          </p:nvSpPr>
          <p:spPr>
            <a:xfrm>
              <a:off x="3841092" y="1459521"/>
              <a:ext cx="3334207" cy="2610897"/>
            </a:xfrm>
            <a:custGeom>
              <a:avLst/>
              <a:gdLst/>
              <a:ahLst/>
              <a:cxnLst/>
              <a:rect l="l" t="t" r="r" b="b"/>
              <a:pathLst>
                <a:path w="109931" h="86083" extrusionOk="0">
                  <a:moveTo>
                    <a:pt x="32838" y="1"/>
                  </a:moveTo>
                  <a:cubicBezTo>
                    <a:pt x="27873" y="1"/>
                    <a:pt x="23849" y="4025"/>
                    <a:pt x="23849" y="8990"/>
                  </a:cubicBezTo>
                  <a:lnTo>
                    <a:pt x="23849" y="35553"/>
                  </a:lnTo>
                  <a:cubicBezTo>
                    <a:pt x="21479" y="32160"/>
                    <a:pt x="17562" y="29945"/>
                    <a:pt x="13109" y="29945"/>
                  </a:cubicBezTo>
                  <a:cubicBezTo>
                    <a:pt x="5870" y="29945"/>
                    <a:pt x="0" y="35815"/>
                    <a:pt x="0" y="43042"/>
                  </a:cubicBezTo>
                  <a:cubicBezTo>
                    <a:pt x="0" y="50281"/>
                    <a:pt x="5870" y="56151"/>
                    <a:pt x="13109" y="56151"/>
                  </a:cubicBezTo>
                  <a:cubicBezTo>
                    <a:pt x="17562" y="56151"/>
                    <a:pt x="21479" y="53936"/>
                    <a:pt x="23849" y="50543"/>
                  </a:cubicBezTo>
                  <a:lnTo>
                    <a:pt x="23849" y="77094"/>
                  </a:lnTo>
                  <a:cubicBezTo>
                    <a:pt x="23849" y="82059"/>
                    <a:pt x="27873" y="86083"/>
                    <a:pt x="32838" y="86083"/>
                  </a:cubicBezTo>
                  <a:lnTo>
                    <a:pt x="57531" y="86083"/>
                  </a:lnTo>
                  <a:cubicBezTo>
                    <a:pt x="55210" y="83725"/>
                    <a:pt x="53781" y="80499"/>
                    <a:pt x="53781" y="76927"/>
                  </a:cubicBezTo>
                  <a:cubicBezTo>
                    <a:pt x="53781" y="69688"/>
                    <a:pt x="59651" y="63830"/>
                    <a:pt x="66890" y="63830"/>
                  </a:cubicBezTo>
                  <a:cubicBezTo>
                    <a:pt x="74129" y="63830"/>
                    <a:pt x="79998" y="69688"/>
                    <a:pt x="79998" y="76927"/>
                  </a:cubicBezTo>
                  <a:cubicBezTo>
                    <a:pt x="79998" y="80499"/>
                    <a:pt x="78570" y="83725"/>
                    <a:pt x="76260" y="86083"/>
                  </a:cubicBezTo>
                  <a:lnTo>
                    <a:pt x="100942" y="86083"/>
                  </a:lnTo>
                  <a:cubicBezTo>
                    <a:pt x="105906" y="86083"/>
                    <a:pt x="109931" y="82059"/>
                    <a:pt x="109931" y="77094"/>
                  </a:cubicBezTo>
                  <a:lnTo>
                    <a:pt x="109931" y="8990"/>
                  </a:lnTo>
                  <a:cubicBezTo>
                    <a:pt x="109931" y="4025"/>
                    <a:pt x="105906" y="1"/>
                    <a:pt x="1009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3" name="Google Shape;5133;p41"/>
            <p:cNvSpPr/>
            <p:nvPr/>
          </p:nvSpPr>
          <p:spPr>
            <a:xfrm>
              <a:off x="1147152" y="2350040"/>
              <a:ext cx="598775" cy="525467"/>
            </a:xfrm>
            <a:custGeom>
              <a:avLst/>
              <a:gdLst/>
              <a:ahLst/>
              <a:cxnLst/>
              <a:rect l="l" t="t" r="r" b="b"/>
              <a:pathLst>
                <a:path w="19742" h="17325" extrusionOk="0">
                  <a:moveTo>
                    <a:pt x="3430" y="1"/>
                  </a:moveTo>
                  <a:cubicBezTo>
                    <a:pt x="3430" y="1"/>
                    <a:pt x="3227" y="2334"/>
                    <a:pt x="2180" y="2739"/>
                  </a:cubicBezTo>
                  <a:cubicBezTo>
                    <a:pt x="1120" y="3156"/>
                    <a:pt x="1" y="7002"/>
                    <a:pt x="72" y="7728"/>
                  </a:cubicBezTo>
                  <a:cubicBezTo>
                    <a:pt x="156" y="8454"/>
                    <a:pt x="929" y="13479"/>
                    <a:pt x="929" y="13479"/>
                  </a:cubicBezTo>
                  <a:cubicBezTo>
                    <a:pt x="1489" y="14895"/>
                    <a:pt x="3751" y="17324"/>
                    <a:pt x="3751" y="17324"/>
                  </a:cubicBezTo>
                  <a:cubicBezTo>
                    <a:pt x="3751" y="17324"/>
                    <a:pt x="7523" y="15061"/>
                    <a:pt x="10280" y="15061"/>
                  </a:cubicBezTo>
                  <a:cubicBezTo>
                    <a:pt x="10863" y="15061"/>
                    <a:pt x="11401" y="15162"/>
                    <a:pt x="11847" y="15407"/>
                  </a:cubicBezTo>
                  <a:cubicBezTo>
                    <a:pt x="13823" y="16487"/>
                    <a:pt x="15490" y="17238"/>
                    <a:pt x="16911" y="17238"/>
                  </a:cubicBezTo>
                  <a:cubicBezTo>
                    <a:pt x="17323" y="17238"/>
                    <a:pt x="17714" y="17175"/>
                    <a:pt x="18086" y="17038"/>
                  </a:cubicBezTo>
                  <a:cubicBezTo>
                    <a:pt x="19741" y="16431"/>
                    <a:pt x="12645" y="3513"/>
                    <a:pt x="12645" y="3513"/>
                  </a:cubicBezTo>
                  <a:lnTo>
                    <a:pt x="343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4" name="Google Shape;5134;p41"/>
            <p:cNvSpPr/>
            <p:nvPr/>
          </p:nvSpPr>
          <p:spPr>
            <a:xfrm>
              <a:off x="819254" y="2741509"/>
              <a:ext cx="670627" cy="1011869"/>
            </a:xfrm>
            <a:custGeom>
              <a:avLst/>
              <a:gdLst/>
              <a:ahLst/>
              <a:cxnLst/>
              <a:rect l="l" t="t" r="r" b="b"/>
              <a:pathLst>
                <a:path w="22111" h="33362" extrusionOk="0">
                  <a:moveTo>
                    <a:pt x="15527" y="0"/>
                  </a:moveTo>
                  <a:cubicBezTo>
                    <a:pt x="8419" y="9382"/>
                    <a:pt x="10812" y="12787"/>
                    <a:pt x="9276" y="16490"/>
                  </a:cubicBezTo>
                  <a:cubicBezTo>
                    <a:pt x="7728" y="20205"/>
                    <a:pt x="1" y="32302"/>
                    <a:pt x="1" y="32302"/>
                  </a:cubicBezTo>
                  <a:lnTo>
                    <a:pt x="1358" y="33361"/>
                  </a:lnTo>
                  <a:cubicBezTo>
                    <a:pt x="14324" y="22205"/>
                    <a:pt x="14836" y="15121"/>
                    <a:pt x="14836" y="15121"/>
                  </a:cubicBezTo>
                  <a:cubicBezTo>
                    <a:pt x="19730" y="9156"/>
                    <a:pt x="22111" y="4501"/>
                    <a:pt x="22111" y="4501"/>
                  </a:cubicBezTo>
                  <a:lnTo>
                    <a:pt x="1552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5" name="Google Shape;5135;p41"/>
            <p:cNvSpPr/>
            <p:nvPr/>
          </p:nvSpPr>
          <p:spPr>
            <a:xfrm>
              <a:off x="1149335" y="2628105"/>
              <a:ext cx="262536" cy="415673"/>
            </a:xfrm>
            <a:custGeom>
              <a:avLst/>
              <a:gdLst/>
              <a:ahLst/>
              <a:cxnLst/>
              <a:rect l="l" t="t" r="r" b="b"/>
              <a:pathLst>
                <a:path w="8656" h="13705" extrusionOk="0">
                  <a:moveTo>
                    <a:pt x="3667" y="0"/>
                  </a:moveTo>
                  <a:cubicBezTo>
                    <a:pt x="1619" y="3918"/>
                    <a:pt x="941" y="8930"/>
                    <a:pt x="941" y="8930"/>
                  </a:cubicBezTo>
                  <a:lnTo>
                    <a:pt x="0" y="11276"/>
                  </a:lnTo>
                  <a:cubicBezTo>
                    <a:pt x="0" y="11276"/>
                    <a:pt x="3310" y="13050"/>
                    <a:pt x="7120" y="13705"/>
                  </a:cubicBezTo>
                  <a:lnTo>
                    <a:pt x="8656" y="9656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6" name="Google Shape;5136;p41"/>
            <p:cNvSpPr/>
            <p:nvPr/>
          </p:nvSpPr>
          <p:spPr>
            <a:xfrm>
              <a:off x="1342537" y="2866803"/>
              <a:ext cx="388224" cy="1077231"/>
            </a:xfrm>
            <a:custGeom>
              <a:avLst/>
              <a:gdLst/>
              <a:ahLst/>
              <a:cxnLst/>
              <a:rect l="l" t="t" r="r" b="b"/>
              <a:pathLst>
                <a:path w="12800" h="35517" extrusionOk="0">
                  <a:moveTo>
                    <a:pt x="7965" y="0"/>
                  </a:moveTo>
                  <a:lnTo>
                    <a:pt x="0" y="548"/>
                  </a:lnTo>
                  <a:cubicBezTo>
                    <a:pt x="214" y="12312"/>
                    <a:pt x="4203" y="13502"/>
                    <a:pt x="5286" y="17372"/>
                  </a:cubicBezTo>
                  <a:cubicBezTo>
                    <a:pt x="6370" y="21241"/>
                    <a:pt x="7775" y="35517"/>
                    <a:pt x="7775" y="35517"/>
                  </a:cubicBezTo>
                  <a:lnTo>
                    <a:pt x="9501" y="35517"/>
                  </a:lnTo>
                  <a:cubicBezTo>
                    <a:pt x="12799" y="18729"/>
                    <a:pt x="8811" y="12847"/>
                    <a:pt x="8811" y="12847"/>
                  </a:cubicBezTo>
                  <a:cubicBezTo>
                    <a:pt x="8977" y="5132"/>
                    <a:pt x="7965" y="0"/>
                    <a:pt x="796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7" name="Google Shape;5137;p41"/>
            <p:cNvSpPr/>
            <p:nvPr/>
          </p:nvSpPr>
          <p:spPr>
            <a:xfrm>
              <a:off x="1237080" y="2628105"/>
              <a:ext cx="398324" cy="417523"/>
            </a:xfrm>
            <a:custGeom>
              <a:avLst/>
              <a:gdLst/>
              <a:ahLst/>
              <a:cxnLst/>
              <a:rect l="l" t="t" r="r" b="b"/>
              <a:pathLst>
                <a:path w="13133" h="13766" extrusionOk="0">
                  <a:moveTo>
                    <a:pt x="774" y="0"/>
                  </a:moveTo>
                  <a:lnTo>
                    <a:pt x="774" y="0"/>
                  </a:lnTo>
                  <a:cubicBezTo>
                    <a:pt x="0" y="2489"/>
                    <a:pt x="691" y="4882"/>
                    <a:pt x="1453" y="6525"/>
                  </a:cubicBezTo>
                  <a:cubicBezTo>
                    <a:pt x="1524" y="6656"/>
                    <a:pt x="1584" y="6799"/>
                    <a:pt x="1655" y="6930"/>
                  </a:cubicBezTo>
                  <a:cubicBezTo>
                    <a:pt x="2227" y="8037"/>
                    <a:pt x="2775" y="8716"/>
                    <a:pt x="2775" y="8716"/>
                  </a:cubicBezTo>
                  <a:lnTo>
                    <a:pt x="3370" y="12883"/>
                  </a:lnTo>
                  <a:lnTo>
                    <a:pt x="3394" y="13050"/>
                  </a:lnTo>
                  <a:lnTo>
                    <a:pt x="3477" y="13693"/>
                  </a:lnTo>
                  <a:cubicBezTo>
                    <a:pt x="4566" y="13745"/>
                    <a:pt x="5565" y="13766"/>
                    <a:pt x="6469" y="13766"/>
                  </a:cubicBezTo>
                  <a:cubicBezTo>
                    <a:pt x="10322" y="13766"/>
                    <a:pt x="12454" y="13383"/>
                    <a:pt x="12454" y="13383"/>
                  </a:cubicBezTo>
                  <a:lnTo>
                    <a:pt x="12419" y="12776"/>
                  </a:lnTo>
                  <a:lnTo>
                    <a:pt x="12407" y="12609"/>
                  </a:lnTo>
                  <a:lnTo>
                    <a:pt x="12359" y="11597"/>
                  </a:lnTo>
                  <a:cubicBezTo>
                    <a:pt x="13133" y="4311"/>
                    <a:pt x="8763" y="370"/>
                    <a:pt x="8763" y="370"/>
                  </a:cubicBezTo>
                  <a:lnTo>
                    <a:pt x="7894" y="334"/>
                  </a:lnTo>
                  <a:lnTo>
                    <a:pt x="7692" y="322"/>
                  </a:lnTo>
                  <a:lnTo>
                    <a:pt x="6358" y="262"/>
                  </a:lnTo>
                  <a:lnTo>
                    <a:pt x="6192" y="250"/>
                  </a:lnTo>
                  <a:lnTo>
                    <a:pt x="2144" y="72"/>
                  </a:lnTo>
                  <a:lnTo>
                    <a:pt x="1977" y="60"/>
                  </a:lnTo>
                  <a:lnTo>
                    <a:pt x="7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8" name="Google Shape;5138;p41"/>
            <p:cNvSpPr/>
            <p:nvPr/>
          </p:nvSpPr>
          <p:spPr>
            <a:xfrm>
              <a:off x="1272475" y="2627378"/>
              <a:ext cx="30360" cy="210551"/>
            </a:xfrm>
            <a:custGeom>
              <a:avLst/>
              <a:gdLst/>
              <a:ahLst/>
              <a:cxnLst/>
              <a:rect l="l" t="t" r="r" b="b"/>
              <a:pathLst>
                <a:path w="1001" h="6942" extrusionOk="0">
                  <a:moveTo>
                    <a:pt x="846" y="1"/>
                  </a:moveTo>
                  <a:cubicBezTo>
                    <a:pt x="846" y="1"/>
                    <a:pt x="834" y="24"/>
                    <a:pt x="810" y="84"/>
                  </a:cubicBezTo>
                  <a:cubicBezTo>
                    <a:pt x="667" y="536"/>
                    <a:pt x="0" y="2846"/>
                    <a:pt x="286" y="6549"/>
                  </a:cubicBezTo>
                  <a:cubicBezTo>
                    <a:pt x="357" y="6680"/>
                    <a:pt x="417" y="6823"/>
                    <a:pt x="488" y="6942"/>
                  </a:cubicBezTo>
                  <a:cubicBezTo>
                    <a:pt x="107" y="2906"/>
                    <a:pt x="869" y="429"/>
                    <a:pt x="977" y="96"/>
                  </a:cubicBezTo>
                  <a:cubicBezTo>
                    <a:pt x="988" y="72"/>
                    <a:pt x="988" y="60"/>
                    <a:pt x="1000" y="48"/>
                  </a:cubicBezTo>
                  <a:lnTo>
                    <a:pt x="846" y="1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9" name="Google Shape;5139;p41"/>
            <p:cNvSpPr/>
            <p:nvPr/>
          </p:nvSpPr>
          <p:spPr>
            <a:xfrm>
              <a:off x="1339262" y="2629895"/>
              <a:ext cx="274487" cy="397262"/>
            </a:xfrm>
            <a:custGeom>
              <a:avLst/>
              <a:gdLst/>
              <a:ahLst/>
              <a:cxnLst/>
              <a:rect l="l" t="t" r="r" b="b"/>
              <a:pathLst>
                <a:path w="9050" h="13098" extrusionOk="0">
                  <a:moveTo>
                    <a:pt x="4323" y="1"/>
                  </a:moveTo>
                  <a:lnTo>
                    <a:pt x="4204" y="108"/>
                  </a:lnTo>
                  <a:cubicBezTo>
                    <a:pt x="4204" y="108"/>
                    <a:pt x="4251" y="168"/>
                    <a:pt x="4323" y="263"/>
                  </a:cubicBezTo>
                  <a:cubicBezTo>
                    <a:pt x="4561" y="584"/>
                    <a:pt x="5132" y="1382"/>
                    <a:pt x="5728" y="2549"/>
                  </a:cubicBezTo>
                  <a:cubicBezTo>
                    <a:pt x="3739" y="2132"/>
                    <a:pt x="3144" y="692"/>
                    <a:pt x="2989" y="203"/>
                  </a:cubicBezTo>
                  <a:cubicBezTo>
                    <a:pt x="2966" y="108"/>
                    <a:pt x="2954" y="49"/>
                    <a:pt x="2954" y="49"/>
                  </a:cubicBezTo>
                  <a:lnTo>
                    <a:pt x="2787" y="72"/>
                  </a:lnTo>
                  <a:cubicBezTo>
                    <a:pt x="2787" y="72"/>
                    <a:pt x="2799" y="120"/>
                    <a:pt x="2823" y="191"/>
                  </a:cubicBezTo>
                  <a:cubicBezTo>
                    <a:pt x="2954" y="668"/>
                    <a:pt x="3573" y="2323"/>
                    <a:pt x="5823" y="2739"/>
                  </a:cubicBezTo>
                  <a:cubicBezTo>
                    <a:pt x="6704" y="4525"/>
                    <a:pt x="7621" y="7133"/>
                    <a:pt x="7585" y="10169"/>
                  </a:cubicBezTo>
                  <a:lnTo>
                    <a:pt x="7752" y="12776"/>
                  </a:lnTo>
                  <a:cubicBezTo>
                    <a:pt x="6675" y="12890"/>
                    <a:pt x="5345" y="12928"/>
                    <a:pt x="4065" y="12928"/>
                  </a:cubicBezTo>
                  <a:cubicBezTo>
                    <a:pt x="2400" y="12928"/>
                    <a:pt x="822" y="12864"/>
                    <a:pt x="1" y="12824"/>
                  </a:cubicBezTo>
                  <a:lnTo>
                    <a:pt x="1" y="12824"/>
                  </a:lnTo>
                  <a:lnTo>
                    <a:pt x="25" y="12991"/>
                  </a:lnTo>
                  <a:cubicBezTo>
                    <a:pt x="858" y="13026"/>
                    <a:pt x="2430" y="13098"/>
                    <a:pt x="4097" y="13098"/>
                  </a:cubicBezTo>
                  <a:cubicBezTo>
                    <a:pt x="5954" y="13098"/>
                    <a:pt x="7895" y="13014"/>
                    <a:pt x="9050" y="12717"/>
                  </a:cubicBezTo>
                  <a:lnTo>
                    <a:pt x="9038" y="12550"/>
                  </a:lnTo>
                  <a:cubicBezTo>
                    <a:pt x="8728" y="12633"/>
                    <a:pt x="8335" y="12705"/>
                    <a:pt x="7907" y="12753"/>
                  </a:cubicBezTo>
                  <a:lnTo>
                    <a:pt x="7752" y="10157"/>
                  </a:lnTo>
                  <a:cubicBezTo>
                    <a:pt x="7811" y="5133"/>
                    <a:pt x="5275" y="1299"/>
                    <a:pt x="4525" y="275"/>
                  </a:cubicBezTo>
                  <a:cubicBezTo>
                    <a:pt x="4406" y="108"/>
                    <a:pt x="4335" y="13"/>
                    <a:pt x="4323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0" name="Google Shape;5140;p41"/>
            <p:cNvSpPr/>
            <p:nvPr/>
          </p:nvSpPr>
          <p:spPr>
            <a:xfrm>
              <a:off x="1000172" y="2092629"/>
              <a:ext cx="362595" cy="212492"/>
            </a:xfrm>
            <a:custGeom>
              <a:avLst/>
              <a:gdLst/>
              <a:ahLst/>
              <a:cxnLst/>
              <a:rect l="l" t="t" r="r" b="b"/>
              <a:pathLst>
                <a:path w="11955" h="7006" extrusionOk="0">
                  <a:moveTo>
                    <a:pt x="11431" y="1"/>
                  </a:moveTo>
                  <a:cubicBezTo>
                    <a:pt x="9085" y="1"/>
                    <a:pt x="1382" y="3023"/>
                    <a:pt x="1382" y="3023"/>
                  </a:cubicBezTo>
                  <a:cubicBezTo>
                    <a:pt x="1382" y="3023"/>
                    <a:pt x="1" y="5475"/>
                    <a:pt x="858" y="6428"/>
                  </a:cubicBezTo>
                  <a:cubicBezTo>
                    <a:pt x="1231" y="6847"/>
                    <a:pt x="2015" y="7005"/>
                    <a:pt x="2860" y="7005"/>
                  </a:cubicBezTo>
                  <a:cubicBezTo>
                    <a:pt x="3959" y="7005"/>
                    <a:pt x="5160" y="6738"/>
                    <a:pt x="5692" y="6428"/>
                  </a:cubicBezTo>
                  <a:cubicBezTo>
                    <a:pt x="6621" y="5892"/>
                    <a:pt x="9085" y="5487"/>
                    <a:pt x="9085" y="5487"/>
                  </a:cubicBezTo>
                  <a:lnTo>
                    <a:pt x="11955" y="94"/>
                  </a:lnTo>
                  <a:cubicBezTo>
                    <a:pt x="11840" y="30"/>
                    <a:pt x="11661" y="1"/>
                    <a:pt x="1143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1" name="Google Shape;5141;p41"/>
            <p:cNvSpPr/>
            <p:nvPr/>
          </p:nvSpPr>
          <p:spPr>
            <a:xfrm>
              <a:off x="1350818" y="1828516"/>
              <a:ext cx="361867" cy="701806"/>
            </a:xfrm>
            <a:custGeom>
              <a:avLst/>
              <a:gdLst/>
              <a:ahLst/>
              <a:cxnLst/>
              <a:rect l="l" t="t" r="r" b="b"/>
              <a:pathLst>
                <a:path w="11931" h="23139" extrusionOk="0">
                  <a:moveTo>
                    <a:pt x="5726" y="0"/>
                  </a:moveTo>
                  <a:cubicBezTo>
                    <a:pt x="4534" y="0"/>
                    <a:pt x="3231" y="512"/>
                    <a:pt x="2346" y="2182"/>
                  </a:cubicBezTo>
                  <a:cubicBezTo>
                    <a:pt x="429" y="5789"/>
                    <a:pt x="1" y="16422"/>
                    <a:pt x="1001" y="19232"/>
                  </a:cubicBezTo>
                  <a:cubicBezTo>
                    <a:pt x="1800" y="21504"/>
                    <a:pt x="4998" y="23138"/>
                    <a:pt x="7389" y="23138"/>
                  </a:cubicBezTo>
                  <a:cubicBezTo>
                    <a:pt x="7954" y="23138"/>
                    <a:pt x="8474" y="23047"/>
                    <a:pt x="8907" y="22851"/>
                  </a:cubicBezTo>
                  <a:cubicBezTo>
                    <a:pt x="11169" y="21827"/>
                    <a:pt x="11276" y="16969"/>
                    <a:pt x="10550" y="14398"/>
                  </a:cubicBezTo>
                  <a:cubicBezTo>
                    <a:pt x="9835" y="11826"/>
                    <a:pt x="11931" y="6230"/>
                    <a:pt x="11228" y="4015"/>
                  </a:cubicBezTo>
                  <a:cubicBezTo>
                    <a:pt x="10526" y="1801"/>
                    <a:pt x="8609" y="1063"/>
                    <a:pt x="8609" y="1063"/>
                  </a:cubicBezTo>
                  <a:cubicBezTo>
                    <a:pt x="8359" y="697"/>
                    <a:pt x="7118" y="0"/>
                    <a:pt x="57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2" name="Google Shape;5142;p41"/>
            <p:cNvSpPr/>
            <p:nvPr/>
          </p:nvSpPr>
          <p:spPr>
            <a:xfrm>
              <a:off x="1405897" y="2120715"/>
              <a:ext cx="193778" cy="174458"/>
            </a:xfrm>
            <a:custGeom>
              <a:avLst/>
              <a:gdLst/>
              <a:ahLst/>
              <a:cxnLst/>
              <a:rect l="l" t="t" r="r" b="b"/>
              <a:pathLst>
                <a:path w="6389" h="5752" extrusionOk="0">
                  <a:moveTo>
                    <a:pt x="1842" y="0"/>
                  </a:moveTo>
                  <a:cubicBezTo>
                    <a:pt x="953" y="0"/>
                    <a:pt x="205" y="263"/>
                    <a:pt x="137" y="799"/>
                  </a:cubicBezTo>
                  <a:cubicBezTo>
                    <a:pt x="1" y="1882"/>
                    <a:pt x="3272" y="5751"/>
                    <a:pt x="4772" y="5751"/>
                  </a:cubicBezTo>
                  <a:cubicBezTo>
                    <a:pt x="4838" y="5751"/>
                    <a:pt x="4901" y="5744"/>
                    <a:pt x="4960" y="5728"/>
                  </a:cubicBezTo>
                  <a:cubicBezTo>
                    <a:pt x="6364" y="5359"/>
                    <a:pt x="6388" y="537"/>
                    <a:pt x="6388" y="537"/>
                  </a:cubicBezTo>
                  <a:lnTo>
                    <a:pt x="6388" y="537"/>
                  </a:lnTo>
                  <a:cubicBezTo>
                    <a:pt x="6388" y="537"/>
                    <a:pt x="5597" y="1132"/>
                    <a:pt x="5012" y="1132"/>
                  </a:cubicBezTo>
                  <a:cubicBezTo>
                    <a:pt x="4848" y="1132"/>
                    <a:pt x="4700" y="1086"/>
                    <a:pt x="4590" y="966"/>
                  </a:cubicBezTo>
                  <a:cubicBezTo>
                    <a:pt x="3995" y="326"/>
                    <a:pt x="2831" y="0"/>
                    <a:pt x="18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3" name="Google Shape;5143;p41"/>
            <p:cNvSpPr/>
            <p:nvPr/>
          </p:nvSpPr>
          <p:spPr>
            <a:xfrm>
              <a:off x="1181455" y="2113527"/>
              <a:ext cx="529077" cy="539783"/>
            </a:xfrm>
            <a:custGeom>
              <a:avLst/>
              <a:gdLst/>
              <a:ahLst/>
              <a:cxnLst/>
              <a:rect l="l" t="t" r="r" b="b"/>
              <a:pathLst>
                <a:path w="17444" h="17797" extrusionOk="0">
                  <a:moveTo>
                    <a:pt x="6585" y="0"/>
                  </a:moveTo>
                  <a:cubicBezTo>
                    <a:pt x="1" y="4620"/>
                    <a:pt x="2334" y="11704"/>
                    <a:pt x="2334" y="11704"/>
                  </a:cubicBezTo>
                  <a:lnTo>
                    <a:pt x="2608" y="16966"/>
                  </a:lnTo>
                  <a:cubicBezTo>
                    <a:pt x="4059" y="17603"/>
                    <a:pt x="5602" y="17796"/>
                    <a:pt x="6940" y="17796"/>
                  </a:cubicBezTo>
                  <a:cubicBezTo>
                    <a:pt x="9007" y="17796"/>
                    <a:pt x="10585" y="17336"/>
                    <a:pt x="10585" y="17336"/>
                  </a:cubicBezTo>
                  <a:cubicBezTo>
                    <a:pt x="10847" y="15073"/>
                    <a:pt x="12121" y="12716"/>
                    <a:pt x="12729" y="11859"/>
                  </a:cubicBezTo>
                  <a:cubicBezTo>
                    <a:pt x="14360" y="9573"/>
                    <a:pt x="17443" y="5167"/>
                    <a:pt x="15538" y="2774"/>
                  </a:cubicBezTo>
                  <a:cubicBezTo>
                    <a:pt x="14950" y="2035"/>
                    <a:pt x="14345" y="1893"/>
                    <a:pt x="13616" y="1893"/>
                  </a:cubicBezTo>
                  <a:cubicBezTo>
                    <a:pt x="13158" y="1893"/>
                    <a:pt x="12650" y="1949"/>
                    <a:pt x="12067" y="1949"/>
                  </a:cubicBezTo>
                  <a:cubicBezTo>
                    <a:pt x="11589" y="1949"/>
                    <a:pt x="11061" y="1911"/>
                    <a:pt x="10466" y="1774"/>
                  </a:cubicBezTo>
                  <a:cubicBezTo>
                    <a:pt x="8002" y="1203"/>
                    <a:pt x="6585" y="0"/>
                    <a:pt x="65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4" name="Google Shape;5144;p41"/>
            <p:cNvSpPr/>
            <p:nvPr/>
          </p:nvSpPr>
          <p:spPr>
            <a:xfrm>
              <a:off x="1515509" y="2115741"/>
              <a:ext cx="154926" cy="152712"/>
            </a:xfrm>
            <a:custGeom>
              <a:avLst/>
              <a:gdLst/>
              <a:ahLst/>
              <a:cxnLst/>
              <a:rect l="l" t="t" r="r" b="b"/>
              <a:pathLst>
                <a:path w="5108" h="5035" extrusionOk="0">
                  <a:moveTo>
                    <a:pt x="2859" y="0"/>
                  </a:moveTo>
                  <a:cubicBezTo>
                    <a:pt x="2731" y="0"/>
                    <a:pt x="2616" y="22"/>
                    <a:pt x="2524" y="70"/>
                  </a:cubicBezTo>
                  <a:cubicBezTo>
                    <a:pt x="1953" y="368"/>
                    <a:pt x="0" y="5035"/>
                    <a:pt x="0" y="5035"/>
                  </a:cubicBezTo>
                  <a:cubicBezTo>
                    <a:pt x="1662" y="3192"/>
                    <a:pt x="2879" y="2738"/>
                    <a:pt x="3674" y="2738"/>
                  </a:cubicBezTo>
                  <a:cubicBezTo>
                    <a:pt x="4447" y="2738"/>
                    <a:pt x="4822" y="3166"/>
                    <a:pt x="4822" y="3166"/>
                  </a:cubicBezTo>
                  <a:cubicBezTo>
                    <a:pt x="4822" y="3166"/>
                    <a:pt x="5108" y="1773"/>
                    <a:pt x="4822" y="1130"/>
                  </a:cubicBezTo>
                  <a:cubicBezTo>
                    <a:pt x="4582" y="590"/>
                    <a:pt x="3529" y="0"/>
                    <a:pt x="28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5" name="Google Shape;5145;p41"/>
            <p:cNvSpPr/>
            <p:nvPr/>
          </p:nvSpPr>
          <p:spPr>
            <a:xfrm>
              <a:off x="1479022" y="2155776"/>
              <a:ext cx="321073" cy="782180"/>
            </a:xfrm>
            <a:custGeom>
              <a:avLst/>
              <a:gdLst/>
              <a:ahLst/>
              <a:cxnLst/>
              <a:rect l="l" t="t" r="r" b="b"/>
              <a:pathLst>
                <a:path w="10586" h="25789" extrusionOk="0">
                  <a:moveTo>
                    <a:pt x="3834" y="0"/>
                  </a:moveTo>
                  <a:cubicBezTo>
                    <a:pt x="3834" y="0"/>
                    <a:pt x="215" y="3048"/>
                    <a:pt x="96" y="8584"/>
                  </a:cubicBezTo>
                  <a:cubicBezTo>
                    <a:pt x="1" y="13228"/>
                    <a:pt x="5251" y="22146"/>
                    <a:pt x="6978" y="24944"/>
                  </a:cubicBezTo>
                  <a:cubicBezTo>
                    <a:pt x="7001" y="24991"/>
                    <a:pt x="7037" y="25039"/>
                    <a:pt x="7061" y="25087"/>
                  </a:cubicBezTo>
                  <a:cubicBezTo>
                    <a:pt x="7347" y="25539"/>
                    <a:pt x="7502" y="25789"/>
                    <a:pt x="7502" y="25789"/>
                  </a:cubicBezTo>
                  <a:cubicBezTo>
                    <a:pt x="7502" y="25789"/>
                    <a:pt x="9692" y="25265"/>
                    <a:pt x="10585" y="23443"/>
                  </a:cubicBezTo>
                  <a:cubicBezTo>
                    <a:pt x="10585" y="23443"/>
                    <a:pt x="10478" y="23193"/>
                    <a:pt x="10311" y="22812"/>
                  </a:cubicBezTo>
                  <a:cubicBezTo>
                    <a:pt x="10288" y="22753"/>
                    <a:pt x="10264" y="22693"/>
                    <a:pt x="10228" y="22622"/>
                  </a:cubicBezTo>
                  <a:cubicBezTo>
                    <a:pt x="9847" y="21705"/>
                    <a:pt x="9216" y="20241"/>
                    <a:pt x="8847" y="19383"/>
                  </a:cubicBezTo>
                  <a:cubicBezTo>
                    <a:pt x="8275" y="18062"/>
                    <a:pt x="5227" y="13823"/>
                    <a:pt x="5227" y="13823"/>
                  </a:cubicBezTo>
                  <a:cubicBezTo>
                    <a:pt x="5227" y="13823"/>
                    <a:pt x="5739" y="13252"/>
                    <a:pt x="5227" y="12966"/>
                  </a:cubicBezTo>
                  <a:cubicBezTo>
                    <a:pt x="4704" y="12680"/>
                    <a:pt x="5739" y="11680"/>
                    <a:pt x="6311" y="7894"/>
                  </a:cubicBezTo>
                  <a:cubicBezTo>
                    <a:pt x="6870" y="4096"/>
                    <a:pt x="6251" y="941"/>
                    <a:pt x="6251" y="941"/>
                  </a:cubicBezTo>
                  <a:cubicBezTo>
                    <a:pt x="6251" y="941"/>
                    <a:pt x="5680" y="441"/>
                    <a:pt x="38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46" name="Google Shape;5146;p41"/>
            <p:cNvSpPr/>
            <p:nvPr/>
          </p:nvSpPr>
          <p:spPr>
            <a:xfrm>
              <a:off x="1573288" y="2184287"/>
              <a:ext cx="321771" cy="557223"/>
            </a:xfrm>
            <a:custGeom>
              <a:avLst/>
              <a:gdLst/>
              <a:ahLst/>
              <a:cxnLst/>
              <a:rect l="l" t="t" r="r" b="b"/>
              <a:pathLst>
                <a:path w="10609" h="18372" extrusionOk="0">
                  <a:moveTo>
                    <a:pt x="2179" y="1"/>
                  </a:moveTo>
                  <a:cubicBezTo>
                    <a:pt x="2179" y="1"/>
                    <a:pt x="0" y="1620"/>
                    <a:pt x="1274" y="4085"/>
                  </a:cubicBezTo>
                  <a:lnTo>
                    <a:pt x="7322" y="10347"/>
                  </a:lnTo>
                  <a:cubicBezTo>
                    <a:pt x="4001" y="13883"/>
                    <a:pt x="3667" y="15336"/>
                    <a:pt x="1274" y="16967"/>
                  </a:cubicBezTo>
                  <a:lnTo>
                    <a:pt x="2179" y="18372"/>
                  </a:lnTo>
                  <a:cubicBezTo>
                    <a:pt x="2179" y="18372"/>
                    <a:pt x="10585" y="11919"/>
                    <a:pt x="10597" y="10347"/>
                  </a:cubicBezTo>
                  <a:cubicBezTo>
                    <a:pt x="10609" y="9680"/>
                    <a:pt x="5465" y="1537"/>
                    <a:pt x="217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7" name="Google Shape;5147;p41"/>
            <p:cNvSpPr/>
            <p:nvPr/>
          </p:nvSpPr>
          <p:spPr>
            <a:xfrm>
              <a:off x="1498282" y="2698774"/>
              <a:ext cx="159991" cy="89807"/>
            </a:xfrm>
            <a:custGeom>
              <a:avLst/>
              <a:gdLst/>
              <a:ahLst/>
              <a:cxnLst/>
              <a:rect l="l" t="t" r="r" b="b"/>
              <a:pathLst>
                <a:path w="5275" h="2961" extrusionOk="0">
                  <a:moveTo>
                    <a:pt x="3673" y="1"/>
                  </a:moveTo>
                  <a:cubicBezTo>
                    <a:pt x="3653" y="1"/>
                    <a:pt x="3635" y="2"/>
                    <a:pt x="3616" y="4"/>
                  </a:cubicBezTo>
                  <a:cubicBezTo>
                    <a:pt x="3616" y="4"/>
                    <a:pt x="2461" y="135"/>
                    <a:pt x="1735" y="314"/>
                  </a:cubicBezTo>
                  <a:cubicBezTo>
                    <a:pt x="1009" y="492"/>
                    <a:pt x="44" y="683"/>
                    <a:pt x="9" y="826"/>
                  </a:cubicBezTo>
                  <a:cubicBezTo>
                    <a:pt x="1" y="877"/>
                    <a:pt x="177" y="894"/>
                    <a:pt x="415" y="894"/>
                  </a:cubicBezTo>
                  <a:cubicBezTo>
                    <a:pt x="891" y="894"/>
                    <a:pt x="1616" y="826"/>
                    <a:pt x="1616" y="826"/>
                  </a:cubicBezTo>
                  <a:lnTo>
                    <a:pt x="1616" y="826"/>
                  </a:lnTo>
                  <a:cubicBezTo>
                    <a:pt x="1616" y="826"/>
                    <a:pt x="282" y="1373"/>
                    <a:pt x="247" y="1588"/>
                  </a:cubicBezTo>
                  <a:cubicBezTo>
                    <a:pt x="241" y="1636"/>
                    <a:pt x="325" y="1655"/>
                    <a:pt x="457" y="1655"/>
                  </a:cubicBezTo>
                  <a:cubicBezTo>
                    <a:pt x="912" y="1655"/>
                    <a:pt x="1949" y="1433"/>
                    <a:pt x="1949" y="1433"/>
                  </a:cubicBezTo>
                  <a:lnTo>
                    <a:pt x="1949" y="1433"/>
                  </a:lnTo>
                  <a:cubicBezTo>
                    <a:pt x="1949" y="1433"/>
                    <a:pt x="854" y="2100"/>
                    <a:pt x="913" y="2278"/>
                  </a:cubicBezTo>
                  <a:cubicBezTo>
                    <a:pt x="923" y="2308"/>
                    <a:pt x="968" y="2320"/>
                    <a:pt x="1036" y="2320"/>
                  </a:cubicBezTo>
                  <a:cubicBezTo>
                    <a:pt x="1380" y="2320"/>
                    <a:pt x="2318" y="2004"/>
                    <a:pt x="2318" y="2004"/>
                  </a:cubicBezTo>
                  <a:lnTo>
                    <a:pt x="2318" y="2004"/>
                  </a:lnTo>
                  <a:cubicBezTo>
                    <a:pt x="2318" y="2004"/>
                    <a:pt x="2068" y="2647"/>
                    <a:pt x="1806" y="2945"/>
                  </a:cubicBezTo>
                  <a:cubicBezTo>
                    <a:pt x="1806" y="2945"/>
                    <a:pt x="1835" y="2960"/>
                    <a:pt x="1891" y="2960"/>
                  </a:cubicBezTo>
                  <a:cubicBezTo>
                    <a:pt x="2007" y="2960"/>
                    <a:pt x="2241" y="2896"/>
                    <a:pt x="2592" y="2504"/>
                  </a:cubicBezTo>
                  <a:cubicBezTo>
                    <a:pt x="3128" y="1921"/>
                    <a:pt x="3961" y="2100"/>
                    <a:pt x="4628" y="1588"/>
                  </a:cubicBezTo>
                  <a:cubicBezTo>
                    <a:pt x="5275" y="1080"/>
                    <a:pt x="4287" y="1"/>
                    <a:pt x="367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8" name="Google Shape;5148;p41"/>
            <p:cNvSpPr/>
            <p:nvPr/>
          </p:nvSpPr>
          <p:spPr>
            <a:xfrm>
              <a:off x="1119703" y="2095450"/>
              <a:ext cx="300843" cy="663408"/>
            </a:xfrm>
            <a:custGeom>
              <a:avLst/>
              <a:gdLst/>
              <a:ahLst/>
              <a:cxnLst/>
              <a:rect l="l" t="t" r="r" b="b"/>
              <a:pathLst>
                <a:path w="9919" h="21873" extrusionOk="0">
                  <a:moveTo>
                    <a:pt x="8014" y="1"/>
                  </a:moveTo>
                  <a:cubicBezTo>
                    <a:pt x="7014" y="191"/>
                    <a:pt x="3239" y="7192"/>
                    <a:pt x="3513" y="8811"/>
                  </a:cubicBezTo>
                  <a:cubicBezTo>
                    <a:pt x="3787" y="10443"/>
                    <a:pt x="2382" y="10050"/>
                    <a:pt x="2108" y="10264"/>
                  </a:cubicBezTo>
                  <a:cubicBezTo>
                    <a:pt x="1834" y="10478"/>
                    <a:pt x="1" y="14479"/>
                    <a:pt x="441" y="16098"/>
                  </a:cubicBezTo>
                  <a:cubicBezTo>
                    <a:pt x="870" y="17717"/>
                    <a:pt x="1834" y="21873"/>
                    <a:pt x="1834" y="21873"/>
                  </a:cubicBezTo>
                  <a:cubicBezTo>
                    <a:pt x="1834" y="21873"/>
                    <a:pt x="1299" y="15015"/>
                    <a:pt x="2073" y="13764"/>
                  </a:cubicBezTo>
                  <a:cubicBezTo>
                    <a:pt x="2846" y="12502"/>
                    <a:pt x="6156" y="7621"/>
                    <a:pt x="7204" y="5037"/>
                  </a:cubicBezTo>
                  <a:cubicBezTo>
                    <a:pt x="8252" y="2442"/>
                    <a:pt x="9919" y="1370"/>
                    <a:pt x="9919" y="1370"/>
                  </a:cubicBezTo>
                  <a:cubicBezTo>
                    <a:pt x="9621" y="298"/>
                    <a:pt x="8014" y="1"/>
                    <a:pt x="80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9" name="Google Shape;5149;p41"/>
            <p:cNvSpPr/>
            <p:nvPr/>
          </p:nvSpPr>
          <p:spPr>
            <a:xfrm>
              <a:off x="1066625" y="2058174"/>
              <a:ext cx="202968" cy="236301"/>
            </a:xfrm>
            <a:custGeom>
              <a:avLst/>
              <a:gdLst/>
              <a:ahLst/>
              <a:cxnLst/>
              <a:rect l="l" t="t" r="r" b="b"/>
              <a:pathLst>
                <a:path w="6692" h="7791" extrusionOk="0">
                  <a:moveTo>
                    <a:pt x="4204" y="1"/>
                  </a:moveTo>
                  <a:cubicBezTo>
                    <a:pt x="2836" y="1"/>
                    <a:pt x="3215" y="1396"/>
                    <a:pt x="3215" y="1396"/>
                  </a:cubicBezTo>
                  <a:cubicBezTo>
                    <a:pt x="3215" y="1396"/>
                    <a:pt x="3203" y="1420"/>
                    <a:pt x="3192" y="1444"/>
                  </a:cubicBezTo>
                  <a:cubicBezTo>
                    <a:pt x="3168" y="1468"/>
                    <a:pt x="3144" y="1527"/>
                    <a:pt x="3108" y="1587"/>
                  </a:cubicBezTo>
                  <a:cubicBezTo>
                    <a:pt x="2549" y="2575"/>
                    <a:pt x="1" y="7135"/>
                    <a:pt x="584" y="7683"/>
                  </a:cubicBezTo>
                  <a:cubicBezTo>
                    <a:pt x="655" y="7754"/>
                    <a:pt x="775" y="7790"/>
                    <a:pt x="906" y="7790"/>
                  </a:cubicBezTo>
                  <a:cubicBezTo>
                    <a:pt x="916" y="7790"/>
                    <a:pt x="927" y="7791"/>
                    <a:pt x="939" y="7791"/>
                  </a:cubicBezTo>
                  <a:cubicBezTo>
                    <a:pt x="1930" y="7791"/>
                    <a:pt x="4061" y="6240"/>
                    <a:pt x="4073" y="6064"/>
                  </a:cubicBezTo>
                  <a:cubicBezTo>
                    <a:pt x="4084" y="5861"/>
                    <a:pt x="5358" y="4087"/>
                    <a:pt x="5358" y="4087"/>
                  </a:cubicBezTo>
                  <a:cubicBezTo>
                    <a:pt x="5358" y="4087"/>
                    <a:pt x="6061" y="3647"/>
                    <a:pt x="6430" y="3111"/>
                  </a:cubicBezTo>
                  <a:cubicBezTo>
                    <a:pt x="6466" y="3063"/>
                    <a:pt x="6501" y="3004"/>
                    <a:pt x="6537" y="2944"/>
                  </a:cubicBezTo>
                  <a:cubicBezTo>
                    <a:pt x="6632" y="2754"/>
                    <a:pt x="6692" y="2563"/>
                    <a:pt x="6656" y="2361"/>
                  </a:cubicBezTo>
                  <a:cubicBezTo>
                    <a:pt x="6490" y="1539"/>
                    <a:pt x="6180" y="301"/>
                    <a:pt x="4632" y="39"/>
                  </a:cubicBezTo>
                  <a:cubicBezTo>
                    <a:pt x="4473" y="13"/>
                    <a:pt x="4331" y="1"/>
                    <a:pt x="42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0" name="Google Shape;5150;p41"/>
            <p:cNvSpPr/>
            <p:nvPr/>
          </p:nvSpPr>
          <p:spPr>
            <a:xfrm>
              <a:off x="1010303" y="2020353"/>
              <a:ext cx="322499" cy="270786"/>
            </a:xfrm>
            <a:custGeom>
              <a:avLst/>
              <a:gdLst/>
              <a:ahLst/>
              <a:cxnLst/>
              <a:rect l="l" t="t" r="r" b="b"/>
              <a:pathLst>
                <a:path w="10633" h="8928" extrusionOk="0">
                  <a:moveTo>
                    <a:pt x="10037" y="0"/>
                  </a:moveTo>
                  <a:cubicBezTo>
                    <a:pt x="7668" y="977"/>
                    <a:pt x="3155" y="4239"/>
                    <a:pt x="1870" y="5918"/>
                  </a:cubicBezTo>
                  <a:cubicBezTo>
                    <a:pt x="1608" y="6275"/>
                    <a:pt x="0" y="8156"/>
                    <a:pt x="1274" y="8728"/>
                  </a:cubicBezTo>
                  <a:cubicBezTo>
                    <a:pt x="1568" y="8862"/>
                    <a:pt x="1866" y="8928"/>
                    <a:pt x="2163" y="8928"/>
                  </a:cubicBezTo>
                  <a:cubicBezTo>
                    <a:pt x="3154" y="8928"/>
                    <a:pt x="4141" y="8198"/>
                    <a:pt x="4965" y="6870"/>
                  </a:cubicBezTo>
                  <a:cubicBezTo>
                    <a:pt x="6049" y="5144"/>
                    <a:pt x="10633" y="1108"/>
                    <a:pt x="10633" y="1108"/>
                  </a:cubicBezTo>
                  <a:lnTo>
                    <a:pt x="1003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1" name="Google Shape;5151;p41"/>
            <p:cNvSpPr/>
            <p:nvPr/>
          </p:nvSpPr>
          <p:spPr>
            <a:xfrm>
              <a:off x="1015337" y="2056324"/>
              <a:ext cx="235846" cy="246947"/>
            </a:xfrm>
            <a:custGeom>
              <a:avLst/>
              <a:gdLst/>
              <a:ahLst/>
              <a:cxnLst/>
              <a:rect l="l" t="t" r="r" b="b"/>
              <a:pathLst>
                <a:path w="7776" h="8142" extrusionOk="0">
                  <a:moveTo>
                    <a:pt x="5844" y="1"/>
                  </a:moveTo>
                  <a:cubicBezTo>
                    <a:pt x="5314" y="1"/>
                    <a:pt x="4823" y="303"/>
                    <a:pt x="4823" y="303"/>
                  </a:cubicBezTo>
                  <a:lnTo>
                    <a:pt x="4597" y="1196"/>
                  </a:lnTo>
                  <a:lnTo>
                    <a:pt x="4585" y="1196"/>
                  </a:lnTo>
                  <a:cubicBezTo>
                    <a:pt x="4573" y="1207"/>
                    <a:pt x="4525" y="1231"/>
                    <a:pt x="4442" y="1279"/>
                  </a:cubicBezTo>
                  <a:cubicBezTo>
                    <a:pt x="3823" y="1636"/>
                    <a:pt x="1418" y="3089"/>
                    <a:pt x="882" y="4220"/>
                  </a:cubicBezTo>
                  <a:cubicBezTo>
                    <a:pt x="251" y="5506"/>
                    <a:pt x="1" y="7422"/>
                    <a:pt x="1108" y="8054"/>
                  </a:cubicBezTo>
                  <a:cubicBezTo>
                    <a:pt x="1216" y="8114"/>
                    <a:pt x="1350" y="8141"/>
                    <a:pt x="1503" y="8141"/>
                  </a:cubicBezTo>
                  <a:cubicBezTo>
                    <a:pt x="1806" y="8141"/>
                    <a:pt x="2185" y="8033"/>
                    <a:pt x="2597" y="7851"/>
                  </a:cubicBezTo>
                  <a:cubicBezTo>
                    <a:pt x="4121" y="7196"/>
                    <a:pt x="6061" y="5613"/>
                    <a:pt x="6037" y="5256"/>
                  </a:cubicBezTo>
                  <a:cubicBezTo>
                    <a:pt x="6002" y="4767"/>
                    <a:pt x="7014" y="3541"/>
                    <a:pt x="7014" y="3541"/>
                  </a:cubicBezTo>
                  <a:lnTo>
                    <a:pt x="7407" y="3089"/>
                  </a:lnTo>
                  <a:lnTo>
                    <a:pt x="7538" y="2946"/>
                  </a:lnTo>
                  <a:lnTo>
                    <a:pt x="7776" y="2660"/>
                  </a:lnTo>
                  <a:cubicBezTo>
                    <a:pt x="7371" y="2648"/>
                    <a:pt x="5347" y="1303"/>
                    <a:pt x="5109" y="731"/>
                  </a:cubicBezTo>
                  <a:cubicBezTo>
                    <a:pt x="4859" y="172"/>
                    <a:pt x="6323" y="100"/>
                    <a:pt x="6323" y="100"/>
                  </a:cubicBezTo>
                  <a:cubicBezTo>
                    <a:pt x="6168" y="28"/>
                    <a:pt x="6005" y="1"/>
                    <a:pt x="58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2" name="Google Shape;5152;p41"/>
            <p:cNvSpPr/>
            <p:nvPr/>
          </p:nvSpPr>
          <p:spPr>
            <a:xfrm>
              <a:off x="1304231" y="1887629"/>
              <a:ext cx="107308" cy="166330"/>
            </a:xfrm>
            <a:custGeom>
              <a:avLst/>
              <a:gdLst/>
              <a:ahLst/>
              <a:cxnLst/>
              <a:rect l="l" t="t" r="r" b="b"/>
              <a:pathLst>
                <a:path w="3538" h="5484" extrusionOk="0">
                  <a:moveTo>
                    <a:pt x="1653" y="1"/>
                  </a:moveTo>
                  <a:cubicBezTo>
                    <a:pt x="1552" y="1"/>
                    <a:pt x="1803" y="439"/>
                    <a:pt x="1573" y="1983"/>
                  </a:cubicBezTo>
                  <a:cubicBezTo>
                    <a:pt x="1573" y="1983"/>
                    <a:pt x="1454" y="721"/>
                    <a:pt x="1120" y="507"/>
                  </a:cubicBezTo>
                  <a:cubicBezTo>
                    <a:pt x="1064" y="469"/>
                    <a:pt x="1022" y="452"/>
                    <a:pt x="991" y="452"/>
                  </a:cubicBezTo>
                  <a:cubicBezTo>
                    <a:pt x="864" y="452"/>
                    <a:pt x="920" y="737"/>
                    <a:pt x="930" y="1090"/>
                  </a:cubicBezTo>
                  <a:cubicBezTo>
                    <a:pt x="942" y="1150"/>
                    <a:pt x="942" y="1209"/>
                    <a:pt x="942" y="1269"/>
                  </a:cubicBezTo>
                  <a:cubicBezTo>
                    <a:pt x="942" y="1269"/>
                    <a:pt x="900" y="1218"/>
                    <a:pt x="849" y="1218"/>
                  </a:cubicBezTo>
                  <a:cubicBezTo>
                    <a:pt x="783" y="1218"/>
                    <a:pt x="701" y="1300"/>
                    <a:pt x="668" y="1674"/>
                  </a:cubicBezTo>
                  <a:cubicBezTo>
                    <a:pt x="620" y="2328"/>
                    <a:pt x="370" y="3721"/>
                    <a:pt x="1" y="4531"/>
                  </a:cubicBezTo>
                  <a:cubicBezTo>
                    <a:pt x="1" y="4531"/>
                    <a:pt x="108" y="5484"/>
                    <a:pt x="942" y="5484"/>
                  </a:cubicBezTo>
                  <a:cubicBezTo>
                    <a:pt x="2287" y="5484"/>
                    <a:pt x="2073" y="4150"/>
                    <a:pt x="3537" y="3555"/>
                  </a:cubicBezTo>
                  <a:cubicBezTo>
                    <a:pt x="3537" y="3555"/>
                    <a:pt x="3533" y="3390"/>
                    <a:pt x="3265" y="3390"/>
                  </a:cubicBezTo>
                  <a:cubicBezTo>
                    <a:pt x="3095" y="3390"/>
                    <a:pt x="2819" y="3456"/>
                    <a:pt x="2370" y="3674"/>
                  </a:cubicBezTo>
                  <a:cubicBezTo>
                    <a:pt x="2370" y="3674"/>
                    <a:pt x="2394" y="3579"/>
                    <a:pt x="2418" y="3412"/>
                  </a:cubicBezTo>
                  <a:cubicBezTo>
                    <a:pt x="2573" y="2697"/>
                    <a:pt x="2942" y="745"/>
                    <a:pt x="2692" y="495"/>
                  </a:cubicBezTo>
                  <a:cubicBezTo>
                    <a:pt x="2655" y="460"/>
                    <a:pt x="2626" y="443"/>
                    <a:pt x="2602" y="443"/>
                  </a:cubicBezTo>
                  <a:cubicBezTo>
                    <a:pt x="2460" y="443"/>
                    <a:pt x="2487" y="1018"/>
                    <a:pt x="2192" y="1924"/>
                  </a:cubicBezTo>
                  <a:cubicBezTo>
                    <a:pt x="2192" y="1876"/>
                    <a:pt x="2192" y="257"/>
                    <a:pt x="1751" y="42"/>
                  </a:cubicBezTo>
                  <a:cubicBezTo>
                    <a:pt x="1702" y="16"/>
                    <a:pt x="1671" y="1"/>
                    <a:pt x="165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3" name="Google Shape;5153;p41"/>
            <p:cNvSpPr/>
            <p:nvPr/>
          </p:nvSpPr>
          <p:spPr>
            <a:xfrm>
              <a:off x="1362737" y="2086958"/>
              <a:ext cx="182405" cy="113252"/>
            </a:xfrm>
            <a:custGeom>
              <a:avLst/>
              <a:gdLst/>
              <a:ahLst/>
              <a:cxnLst/>
              <a:rect l="l" t="t" r="r" b="b"/>
              <a:pathLst>
                <a:path w="6014" h="3734" extrusionOk="0">
                  <a:moveTo>
                    <a:pt x="2751" y="1"/>
                  </a:moveTo>
                  <a:cubicBezTo>
                    <a:pt x="2058" y="1"/>
                    <a:pt x="1481" y="119"/>
                    <a:pt x="1310" y="447"/>
                  </a:cubicBezTo>
                  <a:cubicBezTo>
                    <a:pt x="1001" y="1043"/>
                    <a:pt x="1" y="3734"/>
                    <a:pt x="1" y="3734"/>
                  </a:cubicBezTo>
                  <a:cubicBezTo>
                    <a:pt x="1093" y="2045"/>
                    <a:pt x="2561" y="1615"/>
                    <a:pt x="3773" y="1615"/>
                  </a:cubicBezTo>
                  <a:cubicBezTo>
                    <a:pt x="5031" y="1615"/>
                    <a:pt x="6013" y="2079"/>
                    <a:pt x="6013" y="2079"/>
                  </a:cubicBezTo>
                  <a:cubicBezTo>
                    <a:pt x="6013" y="2079"/>
                    <a:pt x="5751" y="412"/>
                    <a:pt x="4513" y="186"/>
                  </a:cubicBezTo>
                  <a:cubicBezTo>
                    <a:pt x="3953" y="79"/>
                    <a:pt x="3314" y="1"/>
                    <a:pt x="27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4" name="Google Shape;5154;p41"/>
            <p:cNvSpPr/>
            <p:nvPr/>
          </p:nvSpPr>
          <p:spPr>
            <a:xfrm>
              <a:off x="1441474" y="1995452"/>
              <a:ext cx="114860" cy="199784"/>
            </a:xfrm>
            <a:custGeom>
              <a:avLst/>
              <a:gdLst/>
              <a:ahLst/>
              <a:cxnLst/>
              <a:rect l="l" t="t" r="r" b="b"/>
              <a:pathLst>
                <a:path w="3787" h="6587" extrusionOk="0">
                  <a:moveTo>
                    <a:pt x="867" y="1"/>
                  </a:moveTo>
                  <a:cubicBezTo>
                    <a:pt x="526" y="1"/>
                    <a:pt x="318" y="190"/>
                    <a:pt x="381" y="702"/>
                  </a:cubicBezTo>
                  <a:cubicBezTo>
                    <a:pt x="739" y="3607"/>
                    <a:pt x="0" y="5762"/>
                    <a:pt x="0" y="5762"/>
                  </a:cubicBezTo>
                  <a:cubicBezTo>
                    <a:pt x="265" y="6392"/>
                    <a:pt x="712" y="6586"/>
                    <a:pt x="1162" y="6586"/>
                  </a:cubicBezTo>
                  <a:cubicBezTo>
                    <a:pt x="1886" y="6586"/>
                    <a:pt x="2620" y="6084"/>
                    <a:pt x="2620" y="6084"/>
                  </a:cubicBezTo>
                  <a:cubicBezTo>
                    <a:pt x="2608" y="3655"/>
                    <a:pt x="3787" y="1464"/>
                    <a:pt x="3787" y="1464"/>
                  </a:cubicBezTo>
                  <a:cubicBezTo>
                    <a:pt x="3787" y="1464"/>
                    <a:pt x="1814" y="1"/>
                    <a:pt x="86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5" name="Google Shape;5155;p41"/>
            <p:cNvSpPr/>
            <p:nvPr/>
          </p:nvSpPr>
          <p:spPr>
            <a:xfrm>
              <a:off x="1392066" y="1926664"/>
              <a:ext cx="49438" cy="64815"/>
            </a:xfrm>
            <a:custGeom>
              <a:avLst/>
              <a:gdLst/>
              <a:ahLst/>
              <a:cxnLst/>
              <a:rect l="l" t="t" r="r" b="b"/>
              <a:pathLst>
                <a:path w="1630" h="2137" extrusionOk="0">
                  <a:moveTo>
                    <a:pt x="1087" y="1"/>
                  </a:moveTo>
                  <a:cubicBezTo>
                    <a:pt x="962" y="1"/>
                    <a:pt x="817" y="86"/>
                    <a:pt x="653" y="315"/>
                  </a:cubicBezTo>
                  <a:cubicBezTo>
                    <a:pt x="0" y="1235"/>
                    <a:pt x="531" y="2137"/>
                    <a:pt x="930" y="2137"/>
                  </a:cubicBezTo>
                  <a:cubicBezTo>
                    <a:pt x="975" y="2137"/>
                    <a:pt x="1018" y="2125"/>
                    <a:pt x="1058" y="2101"/>
                  </a:cubicBezTo>
                  <a:cubicBezTo>
                    <a:pt x="1439" y="1863"/>
                    <a:pt x="1629" y="684"/>
                    <a:pt x="1629" y="684"/>
                  </a:cubicBezTo>
                  <a:cubicBezTo>
                    <a:pt x="1629" y="684"/>
                    <a:pt x="1441" y="1"/>
                    <a:pt x="108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6" name="Google Shape;5156;p41"/>
            <p:cNvSpPr/>
            <p:nvPr/>
          </p:nvSpPr>
          <p:spPr>
            <a:xfrm>
              <a:off x="1584116" y="2043859"/>
              <a:ext cx="60387" cy="48831"/>
            </a:xfrm>
            <a:custGeom>
              <a:avLst/>
              <a:gdLst/>
              <a:ahLst/>
              <a:cxnLst/>
              <a:rect l="l" t="t" r="r" b="b"/>
              <a:pathLst>
                <a:path w="1991" h="1610" extrusionOk="0">
                  <a:moveTo>
                    <a:pt x="1340" y="0"/>
                  </a:moveTo>
                  <a:cubicBezTo>
                    <a:pt x="1119" y="0"/>
                    <a:pt x="905" y="59"/>
                    <a:pt x="905" y="59"/>
                  </a:cubicBezTo>
                  <a:cubicBezTo>
                    <a:pt x="905" y="59"/>
                    <a:pt x="0" y="833"/>
                    <a:pt x="0" y="1285"/>
                  </a:cubicBezTo>
                  <a:cubicBezTo>
                    <a:pt x="0" y="1477"/>
                    <a:pt x="223" y="1609"/>
                    <a:pt x="518" y="1609"/>
                  </a:cubicBezTo>
                  <a:cubicBezTo>
                    <a:pt x="918" y="1609"/>
                    <a:pt x="1451" y="1366"/>
                    <a:pt x="1739" y="702"/>
                  </a:cubicBezTo>
                  <a:cubicBezTo>
                    <a:pt x="1991" y="120"/>
                    <a:pt x="1657" y="0"/>
                    <a:pt x="134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7" name="Google Shape;5157;p41"/>
            <p:cNvSpPr/>
            <p:nvPr/>
          </p:nvSpPr>
          <p:spPr>
            <a:xfrm>
              <a:off x="1392370" y="1868551"/>
              <a:ext cx="265448" cy="261141"/>
            </a:xfrm>
            <a:custGeom>
              <a:avLst/>
              <a:gdLst/>
              <a:ahLst/>
              <a:cxnLst/>
              <a:rect l="l" t="t" r="r" b="b"/>
              <a:pathLst>
                <a:path w="8752" h="8610" extrusionOk="0">
                  <a:moveTo>
                    <a:pt x="4624" y="1"/>
                  </a:moveTo>
                  <a:cubicBezTo>
                    <a:pt x="3525" y="1"/>
                    <a:pt x="2635" y="665"/>
                    <a:pt x="1965" y="1850"/>
                  </a:cubicBezTo>
                  <a:cubicBezTo>
                    <a:pt x="0" y="5351"/>
                    <a:pt x="345" y="7077"/>
                    <a:pt x="2131" y="8089"/>
                  </a:cubicBezTo>
                  <a:cubicBezTo>
                    <a:pt x="2710" y="8414"/>
                    <a:pt x="3269" y="8610"/>
                    <a:pt x="3829" y="8610"/>
                  </a:cubicBezTo>
                  <a:cubicBezTo>
                    <a:pt x="5054" y="8610"/>
                    <a:pt x="6284" y="7671"/>
                    <a:pt x="7739" y="5089"/>
                  </a:cubicBezTo>
                  <a:cubicBezTo>
                    <a:pt x="8751" y="3291"/>
                    <a:pt x="8537" y="1707"/>
                    <a:pt x="6537" y="576"/>
                  </a:cubicBezTo>
                  <a:cubicBezTo>
                    <a:pt x="5842" y="186"/>
                    <a:pt x="5204" y="1"/>
                    <a:pt x="462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8" name="Google Shape;5158;p41"/>
            <p:cNvSpPr/>
            <p:nvPr/>
          </p:nvSpPr>
          <p:spPr>
            <a:xfrm>
              <a:off x="1415633" y="1839829"/>
              <a:ext cx="255894" cy="220984"/>
            </a:xfrm>
            <a:custGeom>
              <a:avLst/>
              <a:gdLst/>
              <a:ahLst/>
              <a:cxnLst/>
              <a:rect l="l" t="t" r="r" b="b"/>
              <a:pathLst>
                <a:path w="8437" h="7286" extrusionOk="0">
                  <a:moveTo>
                    <a:pt x="4671" y="1"/>
                  </a:moveTo>
                  <a:cubicBezTo>
                    <a:pt x="2268" y="1"/>
                    <a:pt x="0" y="3225"/>
                    <a:pt x="852" y="3547"/>
                  </a:cubicBezTo>
                  <a:cubicBezTo>
                    <a:pt x="989" y="3600"/>
                    <a:pt x="1145" y="3624"/>
                    <a:pt x="1314" y="3624"/>
                  </a:cubicBezTo>
                  <a:cubicBezTo>
                    <a:pt x="2369" y="3624"/>
                    <a:pt x="3951" y="2700"/>
                    <a:pt x="4710" y="2095"/>
                  </a:cubicBezTo>
                  <a:cubicBezTo>
                    <a:pt x="4965" y="1891"/>
                    <a:pt x="5199" y="1818"/>
                    <a:pt x="5403" y="1818"/>
                  </a:cubicBezTo>
                  <a:cubicBezTo>
                    <a:pt x="5912" y="1818"/>
                    <a:pt x="6234" y="2273"/>
                    <a:pt x="6234" y="2273"/>
                  </a:cubicBezTo>
                  <a:cubicBezTo>
                    <a:pt x="6234" y="2273"/>
                    <a:pt x="7294" y="2607"/>
                    <a:pt x="6913" y="3797"/>
                  </a:cubicBezTo>
                  <a:cubicBezTo>
                    <a:pt x="6544" y="4988"/>
                    <a:pt x="6460" y="6786"/>
                    <a:pt x="6460" y="6786"/>
                  </a:cubicBezTo>
                  <a:cubicBezTo>
                    <a:pt x="6460" y="6786"/>
                    <a:pt x="6233" y="7286"/>
                    <a:pt x="6387" y="7286"/>
                  </a:cubicBezTo>
                  <a:cubicBezTo>
                    <a:pt x="6469" y="7286"/>
                    <a:pt x="6661" y="7142"/>
                    <a:pt x="7055" y="6702"/>
                  </a:cubicBezTo>
                  <a:cubicBezTo>
                    <a:pt x="8187" y="5428"/>
                    <a:pt x="8437" y="1452"/>
                    <a:pt x="5722" y="225"/>
                  </a:cubicBezTo>
                  <a:cubicBezTo>
                    <a:pt x="5375" y="69"/>
                    <a:pt x="5022" y="1"/>
                    <a:pt x="46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9" name="Google Shape;5159;p41"/>
            <p:cNvSpPr/>
            <p:nvPr/>
          </p:nvSpPr>
          <p:spPr>
            <a:xfrm>
              <a:off x="1566221" y="2182831"/>
              <a:ext cx="347612" cy="547487"/>
            </a:xfrm>
            <a:custGeom>
              <a:avLst/>
              <a:gdLst/>
              <a:ahLst/>
              <a:cxnLst/>
              <a:rect l="l" t="t" r="r" b="b"/>
              <a:pathLst>
                <a:path w="11461" h="18051" extrusionOk="0">
                  <a:moveTo>
                    <a:pt x="2860" y="0"/>
                  </a:moveTo>
                  <a:cubicBezTo>
                    <a:pt x="1896" y="0"/>
                    <a:pt x="0" y="489"/>
                    <a:pt x="959" y="4561"/>
                  </a:cubicBezTo>
                  <a:cubicBezTo>
                    <a:pt x="959" y="4561"/>
                    <a:pt x="1614" y="6121"/>
                    <a:pt x="2888" y="6514"/>
                  </a:cubicBezTo>
                  <a:cubicBezTo>
                    <a:pt x="4174" y="6895"/>
                    <a:pt x="6389" y="10145"/>
                    <a:pt x="6389" y="10145"/>
                  </a:cubicBezTo>
                  <a:cubicBezTo>
                    <a:pt x="6389" y="10145"/>
                    <a:pt x="5984" y="10217"/>
                    <a:pt x="5972" y="10550"/>
                  </a:cubicBezTo>
                  <a:cubicBezTo>
                    <a:pt x="5948" y="10860"/>
                    <a:pt x="3603" y="14967"/>
                    <a:pt x="2400" y="15979"/>
                  </a:cubicBezTo>
                  <a:cubicBezTo>
                    <a:pt x="2352" y="16015"/>
                    <a:pt x="2317" y="16051"/>
                    <a:pt x="2269" y="16074"/>
                  </a:cubicBezTo>
                  <a:cubicBezTo>
                    <a:pt x="2198" y="16134"/>
                    <a:pt x="2126" y="16170"/>
                    <a:pt x="2067" y="16182"/>
                  </a:cubicBezTo>
                  <a:cubicBezTo>
                    <a:pt x="1043" y="16503"/>
                    <a:pt x="4222" y="17979"/>
                    <a:pt x="5365" y="18051"/>
                  </a:cubicBezTo>
                  <a:cubicBezTo>
                    <a:pt x="5365" y="18051"/>
                    <a:pt x="5639" y="17718"/>
                    <a:pt x="6008" y="17420"/>
                  </a:cubicBezTo>
                  <a:cubicBezTo>
                    <a:pt x="6067" y="17360"/>
                    <a:pt x="6139" y="17313"/>
                    <a:pt x="6210" y="17265"/>
                  </a:cubicBezTo>
                  <a:cubicBezTo>
                    <a:pt x="6365" y="17158"/>
                    <a:pt x="6543" y="17063"/>
                    <a:pt x="6710" y="17015"/>
                  </a:cubicBezTo>
                  <a:cubicBezTo>
                    <a:pt x="7353" y="16836"/>
                    <a:pt x="11246" y="11717"/>
                    <a:pt x="11354" y="10145"/>
                  </a:cubicBezTo>
                  <a:cubicBezTo>
                    <a:pt x="11461" y="8574"/>
                    <a:pt x="6091" y="1668"/>
                    <a:pt x="3376" y="49"/>
                  </a:cubicBezTo>
                  <a:cubicBezTo>
                    <a:pt x="3376" y="49"/>
                    <a:pt x="3165" y="0"/>
                    <a:pt x="28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0" name="Google Shape;5160;p41"/>
            <p:cNvSpPr/>
            <p:nvPr/>
          </p:nvSpPr>
          <p:spPr>
            <a:xfrm>
              <a:off x="631481" y="3655838"/>
              <a:ext cx="266540" cy="213826"/>
            </a:xfrm>
            <a:custGeom>
              <a:avLst/>
              <a:gdLst/>
              <a:ahLst/>
              <a:cxnLst/>
              <a:rect l="l" t="t" r="r" b="b"/>
              <a:pathLst>
                <a:path w="8788" h="7050" extrusionOk="0">
                  <a:moveTo>
                    <a:pt x="6716" y="1"/>
                  </a:moveTo>
                  <a:cubicBezTo>
                    <a:pt x="6537" y="620"/>
                    <a:pt x="6192" y="977"/>
                    <a:pt x="5763" y="1155"/>
                  </a:cubicBezTo>
                  <a:cubicBezTo>
                    <a:pt x="5585" y="1227"/>
                    <a:pt x="5406" y="1263"/>
                    <a:pt x="5204" y="1286"/>
                  </a:cubicBezTo>
                  <a:cubicBezTo>
                    <a:pt x="5102" y="1298"/>
                    <a:pt x="4995" y="1304"/>
                    <a:pt x="4885" y="1304"/>
                  </a:cubicBezTo>
                  <a:cubicBezTo>
                    <a:pt x="4775" y="1304"/>
                    <a:pt x="4662" y="1298"/>
                    <a:pt x="4549" y="1286"/>
                  </a:cubicBezTo>
                  <a:cubicBezTo>
                    <a:pt x="4370" y="1275"/>
                    <a:pt x="4192" y="1251"/>
                    <a:pt x="4013" y="1215"/>
                  </a:cubicBezTo>
                  <a:cubicBezTo>
                    <a:pt x="2847" y="997"/>
                    <a:pt x="1631" y="450"/>
                    <a:pt x="1068" y="450"/>
                  </a:cubicBezTo>
                  <a:cubicBezTo>
                    <a:pt x="1016" y="450"/>
                    <a:pt x="970" y="455"/>
                    <a:pt x="929" y="465"/>
                  </a:cubicBezTo>
                  <a:cubicBezTo>
                    <a:pt x="24" y="667"/>
                    <a:pt x="1" y="1548"/>
                    <a:pt x="1" y="1548"/>
                  </a:cubicBezTo>
                  <a:cubicBezTo>
                    <a:pt x="1858" y="4644"/>
                    <a:pt x="5966" y="7049"/>
                    <a:pt x="5966" y="7049"/>
                  </a:cubicBezTo>
                  <a:cubicBezTo>
                    <a:pt x="8002" y="5358"/>
                    <a:pt x="7537" y="4680"/>
                    <a:pt x="7954" y="3953"/>
                  </a:cubicBezTo>
                  <a:cubicBezTo>
                    <a:pt x="8383" y="3215"/>
                    <a:pt x="8787" y="2822"/>
                    <a:pt x="8787" y="2822"/>
                  </a:cubicBezTo>
                  <a:cubicBezTo>
                    <a:pt x="8537" y="1794"/>
                    <a:pt x="7974" y="1588"/>
                    <a:pt x="7564" y="1588"/>
                  </a:cubicBezTo>
                  <a:cubicBezTo>
                    <a:pt x="7291" y="1588"/>
                    <a:pt x="7085" y="1679"/>
                    <a:pt x="7085" y="1679"/>
                  </a:cubicBezTo>
                  <a:cubicBezTo>
                    <a:pt x="7811" y="620"/>
                    <a:pt x="6716" y="1"/>
                    <a:pt x="671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1" name="Google Shape;5161;p41"/>
            <p:cNvSpPr/>
            <p:nvPr/>
          </p:nvSpPr>
          <p:spPr>
            <a:xfrm>
              <a:off x="631481" y="3702576"/>
              <a:ext cx="191049" cy="167088"/>
            </a:xfrm>
            <a:custGeom>
              <a:avLst/>
              <a:gdLst/>
              <a:ahLst/>
              <a:cxnLst/>
              <a:rect l="l" t="t" r="r" b="b"/>
              <a:pathLst>
                <a:path w="6299" h="5509" extrusionOk="0">
                  <a:moveTo>
                    <a:pt x="91" y="1"/>
                  </a:moveTo>
                  <a:cubicBezTo>
                    <a:pt x="33" y="1"/>
                    <a:pt x="1" y="7"/>
                    <a:pt x="1" y="7"/>
                  </a:cubicBezTo>
                  <a:cubicBezTo>
                    <a:pt x="1858" y="3103"/>
                    <a:pt x="5966" y="5508"/>
                    <a:pt x="5966" y="5508"/>
                  </a:cubicBezTo>
                  <a:cubicBezTo>
                    <a:pt x="6299" y="4246"/>
                    <a:pt x="1822" y="1912"/>
                    <a:pt x="1263" y="888"/>
                  </a:cubicBezTo>
                  <a:cubicBezTo>
                    <a:pt x="816" y="88"/>
                    <a:pt x="296" y="1"/>
                    <a:pt x="91" y="1"/>
                  </a:cubicBezTo>
                  <a:close/>
                </a:path>
              </a:pathLst>
            </a:custGeom>
            <a:solidFill>
              <a:srgbClr val="E1EA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2" name="Google Shape;5162;p41"/>
            <p:cNvSpPr/>
            <p:nvPr/>
          </p:nvSpPr>
          <p:spPr>
            <a:xfrm>
              <a:off x="789288" y="3690869"/>
              <a:ext cx="31452" cy="36002"/>
            </a:xfrm>
            <a:custGeom>
              <a:avLst/>
              <a:gdLst/>
              <a:ahLst/>
              <a:cxnLst/>
              <a:rect l="l" t="t" r="r" b="b"/>
              <a:pathLst>
                <a:path w="1037" h="1187" extrusionOk="0">
                  <a:moveTo>
                    <a:pt x="560" y="0"/>
                  </a:moveTo>
                  <a:cubicBezTo>
                    <a:pt x="382" y="72"/>
                    <a:pt x="203" y="108"/>
                    <a:pt x="1" y="131"/>
                  </a:cubicBezTo>
                  <a:cubicBezTo>
                    <a:pt x="362" y="492"/>
                    <a:pt x="427" y="1187"/>
                    <a:pt x="608" y="1187"/>
                  </a:cubicBezTo>
                  <a:cubicBezTo>
                    <a:pt x="654" y="1187"/>
                    <a:pt x="707" y="1142"/>
                    <a:pt x="775" y="1036"/>
                  </a:cubicBezTo>
                  <a:cubicBezTo>
                    <a:pt x="1036" y="620"/>
                    <a:pt x="751" y="215"/>
                    <a:pt x="560" y="0"/>
                  </a:cubicBezTo>
                  <a:close/>
                </a:path>
              </a:pathLst>
            </a:custGeom>
            <a:solidFill>
              <a:srgbClr val="E1EA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3" name="Google Shape;5163;p41"/>
            <p:cNvSpPr/>
            <p:nvPr/>
          </p:nvSpPr>
          <p:spPr>
            <a:xfrm>
              <a:off x="753195" y="3692688"/>
              <a:ext cx="28541" cy="32605"/>
            </a:xfrm>
            <a:custGeom>
              <a:avLst/>
              <a:gdLst/>
              <a:ahLst/>
              <a:cxnLst/>
              <a:rect l="l" t="t" r="r" b="b"/>
              <a:pathLst>
                <a:path w="941" h="1075" extrusionOk="0">
                  <a:moveTo>
                    <a:pt x="0" y="0"/>
                  </a:moveTo>
                  <a:lnTo>
                    <a:pt x="0" y="0"/>
                  </a:lnTo>
                  <a:cubicBezTo>
                    <a:pt x="171" y="393"/>
                    <a:pt x="283" y="1074"/>
                    <a:pt x="529" y="1074"/>
                  </a:cubicBezTo>
                  <a:cubicBezTo>
                    <a:pt x="574" y="1074"/>
                    <a:pt x="623" y="1052"/>
                    <a:pt x="679" y="1000"/>
                  </a:cubicBezTo>
                  <a:cubicBezTo>
                    <a:pt x="941" y="750"/>
                    <a:pt x="750" y="357"/>
                    <a:pt x="536" y="71"/>
                  </a:cubicBezTo>
                  <a:cubicBezTo>
                    <a:pt x="357" y="60"/>
                    <a:pt x="179" y="36"/>
                    <a:pt x="0" y="0"/>
                  </a:cubicBezTo>
                  <a:close/>
                </a:path>
              </a:pathLst>
            </a:custGeom>
            <a:solidFill>
              <a:srgbClr val="E1EA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4" name="Google Shape;5164;p41"/>
            <p:cNvSpPr/>
            <p:nvPr/>
          </p:nvSpPr>
          <p:spPr>
            <a:xfrm>
              <a:off x="1480842" y="3880583"/>
              <a:ext cx="200785" cy="184437"/>
            </a:xfrm>
            <a:custGeom>
              <a:avLst/>
              <a:gdLst/>
              <a:ahLst/>
              <a:cxnLst/>
              <a:rect l="l" t="t" r="r" b="b"/>
              <a:pathLst>
                <a:path w="6620" h="6081" extrusionOk="0">
                  <a:moveTo>
                    <a:pt x="3152" y="1"/>
                  </a:moveTo>
                  <a:cubicBezTo>
                    <a:pt x="2672" y="1"/>
                    <a:pt x="2298" y="80"/>
                    <a:pt x="2298" y="80"/>
                  </a:cubicBezTo>
                  <a:cubicBezTo>
                    <a:pt x="2548" y="699"/>
                    <a:pt x="2584" y="1223"/>
                    <a:pt x="2489" y="1663"/>
                  </a:cubicBezTo>
                  <a:cubicBezTo>
                    <a:pt x="2441" y="1877"/>
                    <a:pt x="2358" y="2080"/>
                    <a:pt x="2250" y="2258"/>
                  </a:cubicBezTo>
                  <a:cubicBezTo>
                    <a:pt x="2167" y="2413"/>
                    <a:pt x="2072" y="2556"/>
                    <a:pt x="1953" y="2687"/>
                  </a:cubicBezTo>
                  <a:cubicBezTo>
                    <a:pt x="1822" y="2854"/>
                    <a:pt x="1667" y="2997"/>
                    <a:pt x="1512" y="3139"/>
                  </a:cubicBezTo>
                  <a:cubicBezTo>
                    <a:pt x="953" y="3640"/>
                    <a:pt x="357" y="3997"/>
                    <a:pt x="250" y="4390"/>
                  </a:cubicBezTo>
                  <a:cubicBezTo>
                    <a:pt x="0" y="5271"/>
                    <a:pt x="250" y="6080"/>
                    <a:pt x="250" y="6080"/>
                  </a:cubicBezTo>
                  <a:lnTo>
                    <a:pt x="6060" y="6080"/>
                  </a:lnTo>
                  <a:cubicBezTo>
                    <a:pt x="6620" y="3497"/>
                    <a:pt x="5834" y="3247"/>
                    <a:pt x="5715" y="2413"/>
                  </a:cubicBezTo>
                  <a:cubicBezTo>
                    <a:pt x="5584" y="1580"/>
                    <a:pt x="5679" y="580"/>
                    <a:pt x="5679" y="580"/>
                  </a:cubicBezTo>
                  <a:cubicBezTo>
                    <a:pt x="5522" y="496"/>
                    <a:pt x="5399" y="465"/>
                    <a:pt x="5303" y="465"/>
                  </a:cubicBezTo>
                  <a:cubicBezTo>
                    <a:pt x="5017" y="465"/>
                    <a:pt x="4977" y="746"/>
                    <a:pt x="4977" y="746"/>
                  </a:cubicBezTo>
                  <a:cubicBezTo>
                    <a:pt x="4580" y="134"/>
                    <a:pt x="3776" y="1"/>
                    <a:pt x="315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5" name="Google Shape;5165;p41"/>
            <p:cNvSpPr/>
            <p:nvPr/>
          </p:nvSpPr>
          <p:spPr>
            <a:xfrm>
              <a:off x="1549085" y="3928140"/>
              <a:ext cx="72610" cy="33606"/>
            </a:xfrm>
            <a:custGeom>
              <a:avLst/>
              <a:gdLst/>
              <a:ahLst/>
              <a:cxnLst/>
              <a:rect l="l" t="t" r="r" b="b"/>
              <a:pathLst>
                <a:path w="2394" h="1108" extrusionOk="0">
                  <a:moveTo>
                    <a:pt x="780" y="1"/>
                  </a:moveTo>
                  <a:cubicBezTo>
                    <a:pt x="562" y="1"/>
                    <a:pt x="379" y="44"/>
                    <a:pt x="239" y="95"/>
                  </a:cubicBezTo>
                  <a:cubicBezTo>
                    <a:pt x="191" y="309"/>
                    <a:pt x="108" y="512"/>
                    <a:pt x="0" y="690"/>
                  </a:cubicBezTo>
                  <a:cubicBezTo>
                    <a:pt x="230" y="628"/>
                    <a:pt x="443" y="602"/>
                    <a:pt x="639" y="602"/>
                  </a:cubicBezTo>
                  <a:cubicBezTo>
                    <a:pt x="1262" y="602"/>
                    <a:pt x="1703" y="866"/>
                    <a:pt x="1929" y="1048"/>
                  </a:cubicBezTo>
                  <a:cubicBezTo>
                    <a:pt x="1989" y="1083"/>
                    <a:pt x="2048" y="1107"/>
                    <a:pt x="2108" y="1107"/>
                  </a:cubicBezTo>
                  <a:cubicBezTo>
                    <a:pt x="2179" y="1107"/>
                    <a:pt x="2251" y="1071"/>
                    <a:pt x="2298" y="1012"/>
                  </a:cubicBezTo>
                  <a:cubicBezTo>
                    <a:pt x="2394" y="905"/>
                    <a:pt x="2382" y="726"/>
                    <a:pt x="2263" y="631"/>
                  </a:cubicBezTo>
                  <a:cubicBezTo>
                    <a:pt x="1681" y="141"/>
                    <a:pt x="1173" y="1"/>
                    <a:pt x="780" y="1"/>
                  </a:cubicBezTo>
                  <a:close/>
                </a:path>
              </a:pathLst>
            </a:custGeom>
            <a:solidFill>
              <a:srgbClr val="E1EA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6" name="Google Shape;5166;p41"/>
            <p:cNvSpPr/>
            <p:nvPr/>
          </p:nvSpPr>
          <p:spPr>
            <a:xfrm>
              <a:off x="1526701" y="3960320"/>
              <a:ext cx="79465" cy="33211"/>
            </a:xfrm>
            <a:custGeom>
              <a:avLst/>
              <a:gdLst/>
              <a:ahLst/>
              <a:cxnLst/>
              <a:rect l="l" t="t" r="r" b="b"/>
              <a:pathLst>
                <a:path w="2620" h="1095" extrusionOk="0">
                  <a:moveTo>
                    <a:pt x="971" y="0"/>
                  </a:moveTo>
                  <a:cubicBezTo>
                    <a:pt x="764" y="0"/>
                    <a:pt x="583" y="27"/>
                    <a:pt x="441" y="58"/>
                  </a:cubicBezTo>
                  <a:cubicBezTo>
                    <a:pt x="310" y="225"/>
                    <a:pt x="155" y="368"/>
                    <a:pt x="0" y="510"/>
                  </a:cubicBezTo>
                  <a:cubicBezTo>
                    <a:pt x="110" y="494"/>
                    <a:pt x="221" y="487"/>
                    <a:pt x="330" y="487"/>
                  </a:cubicBezTo>
                  <a:cubicBezTo>
                    <a:pt x="1094" y="487"/>
                    <a:pt x="1812" y="850"/>
                    <a:pt x="2155" y="1058"/>
                  </a:cubicBezTo>
                  <a:cubicBezTo>
                    <a:pt x="2201" y="1083"/>
                    <a:pt x="2249" y="1095"/>
                    <a:pt x="2296" y="1095"/>
                  </a:cubicBezTo>
                  <a:cubicBezTo>
                    <a:pt x="2383" y="1095"/>
                    <a:pt x="2466" y="1053"/>
                    <a:pt x="2512" y="975"/>
                  </a:cubicBezTo>
                  <a:lnTo>
                    <a:pt x="2548" y="915"/>
                  </a:lnTo>
                  <a:cubicBezTo>
                    <a:pt x="2620" y="808"/>
                    <a:pt x="2596" y="653"/>
                    <a:pt x="2489" y="570"/>
                  </a:cubicBezTo>
                  <a:cubicBezTo>
                    <a:pt x="1949" y="119"/>
                    <a:pt x="1403" y="0"/>
                    <a:pt x="971" y="0"/>
                  </a:cubicBezTo>
                  <a:close/>
                </a:path>
              </a:pathLst>
            </a:custGeom>
            <a:solidFill>
              <a:srgbClr val="E1EA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167" name="Google Shape;5167;p41"/>
            <p:cNvGrpSpPr/>
            <p:nvPr/>
          </p:nvGrpSpPr>
          <p:grpSpPr>
            <a:xfrm>
              <a:off x="6473050" y="1383350"/>
              <a:ext cx="1758209" cy="2673972"/>
              <a:chOff x="6837636" y="1225555"/>
              <a:chExt cx="1866266" cy="2838008"/>
            </a:xfrm>
          </p:grpSpPr>
          <p:sp>
            <p:nvSpPr>
              <p:cNvPr id="5168" name="Google Shape;5168;p41"/>
              <p:cNvSpPr/>
              <p:nvPr/>
            </p:nvSpPr>
            <p:spPr>
              <a:xfrm>
                <a:off x="7269171" y="3860595"/>
                <a:ext cx="255682" cy="202968"/>
              </a:xfrm>
              <a:custGeom>
                <a:avLst/>
                <a:gdLst/>
                <a:ahLst/>
                <a:cxnLst/>
                <a:rect l="l" t="t" r="r" b="b"/>
                <a:pathLst>
                  <a:path w="8430" h="6692" extrusionOk="0">
                    <a:moveTo>
                      <a:pt x="4084" y="0"/>
                    </a:moveTo>
                    <a:cubicBezTo>
                      <a:pt x="3798" y="1727"/>
                      <a:pt x="3453" y="2513"/>
                      <a:pt x="3001" y="2941"/>
                    </a:cubicBezTo>
                    <a:cubicBezTo>
                      <a:pt x="2584" y="3334"/>
                      <a:pt x="2072" y="3417"/>
                      <a:pt x="1417" y="3644"/>
                    </a:cubicBezTo>
                    <a:cubicBezTo>
                      <a:pt x="524" y="3953"/>
                      <a:pt x="203" y="4596"/>
                      <a:pt x="108" y="5215"/>
                    </a:cubicBezTo>
                    <a:cubicBezTo>
                      <a:pt x="0" y="5977"/>
                      <a:pt x="239" y="6692"/>
                      <a:pt x="239" y="6692"/>
                    </a:cubicBezTo>
                    <a:lnTo>
                      <a:pt x="7906" y="6692"/>
                    </a:lnTo>
                    <a:cubicBezTo>
                      <a:pt x="8430" y="3644"/>
                      <a:pt x="7585" y="596"/>
                      <a:pt x="7585" y="596"/>
                    </a:cubicBezTo>
                    <a:lnTo>
                      <a:pt x="408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9" name="Google Shape;5169;p41"/>
              <p:cNvSpPr/>
              <p:nvPr/>
            </p:nvSpPr>
            <p:spPr>
              <a:xfrm>
                <a:off x="8038340" y="3860595"/>
                <a:ext cx="259685" cy="202968"/>
              </a:xfrm>
              <a:custGeom>
                <a:avLst/>
                <a:gdLst/>
                <a:ahLst/>
                <a:cxnLst/>
                <a:rect l="l" t="t" r="r" b="b"/>
                <a:pathLst>
                  <a:path w="8562" h="6692" extrusionOk="0">
                    <a:moveTo>
                      <a:pt x="4358" y="0"/>
                    </a:moveTo>
                    <a:lnTo>
                      <a:pt x="858" y="596"/>
                    </a:lnTo>
                    <a:cubicBezTo>
                      <a:pt x="858" y="596"/>
                      <a:pt x="1" y="3644"/>
                      <a:pt x="536" y="6692"/>
                    </a:cubicBezTo>
                    <a:lnTo>
                      <a:pt x="8204" y="6692"/>
                    </a:lnTo>
                    <a:cubicBezTo>
                      <a:pt x="8204" y="6692"/>
                      <a:pt x="8561" y="5644"/>
                      <a:pt x="8216" y="4751"/>
                    </a:cubicBezTo>
                    <a:cubicBezTo>
                      <a:pt x="8037" y="4299"/>
                      <a:pt x="7692" y="3870"/>
                      <a:pt x="7025" y="3644"/>
                    </a:cubicBezTo>
                    <a:cubicBezTo>
                      <a:pt x="6454" y="3441"/>
                      <a:pt x="5990" y="3358"/>
                      <a:pt x="5597" y="3072"/>
                    </a:cubicBezTo>
                    <a:cubicBezTo>
                      <a:pt x="5061" y="2679"/>
                      <a:pt x="4680" y="1917"/>
                      <a:pt x="435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0" name="Google Shape;5170;p41"/>
              <p:cNvSpPr/>
              <p:nvPr/>
            </p:nvSpPr>
            <p:spPr>
              <a:xfrm>
                <a:off x="6837636" y="1225555"/>
                <a:ext cx="224290" cy="190776"/>
              </a:xfrm>
              <a:custGeom>
                <a:avLst/>
                <a:gdLst/>
                <a:ahLst/>
                <a:cxnLst/>
                <a:rect l="l" t="t" r="r" b="b"/>
                <a:pathLst>
                  <a:path w="7395" h="6290" extrusionOk="0">
                    <a:moveTo>
                      <a:pt x="5068" y="1"/>
                    </a:moveTo>
                    <a:cubicBezTo>
                      <a:pt x="4936" y="1"/>
                      <a:pt x="4763" y="52"/>
                      <a:pt x="4727" y="309"/>
                    </a:cubicBezTo>
                    <a:cubicBezTo>
                      <a:pt x="4680" y="750"/>
                      <a:pt x="5013" y="1357"/>
                      <a:pt x="4930" y="1547"/>
                    </a:cubicBezTo>
                    <a:cubicBezTo>
                      <a:pt x="4918" y="1583"/>
                      <a:pt x="4894" y="1619"/>
                      <a:pt x="4870" y="1655"/>
                    </a:cubicBezTo>
                    <a:cubicBezTo>
                      <a:pt x="4787" y="1786"/>
                      <a:pt x="4656" y="1869"/>
                      <a:pt x="4525" y="1881"/>
                    </a:cubicBezTo>
                    <a:lnTo>
                      <a:pt x="4501" y="1881"/>
                    </a:lnTo>
                    <a:cubicBezTo>
                      <a:pt x="4001" y="1869"/>
                      <a:pt x="3132" y="1178"/>
                      <a:pt x="2763" y="845"/>
                    </a:cubicBezTo>
                    <a:cubicBezTo>
                      <a:pt x="2390" y="472"/>
                      <a:pt x="1878" y="22"/>
                      <a:pt x="1582" y="22"/>
                    </a:cubicBezTo>
                    <a:cubicBezTo>
                      <a:pt x="1491" y="22"/>
                      <a:pt x="1421" y="65"/>
                      <a:pt x="1382" y="166"/>
                    </a:cubicBezTo>
                    <a:cubicBezTo>
                      <a:pt x="1215" y="583"/>
                      <a:pt x="1763" y="559"/>
                      <a:pt x="2667" y="1821"/>
                    </a:cubicBezTo>
                    <a:lnTo>
                      <a:pt x="2584" y="1952"/>
                    </a:lnTo>
                    <a:cubicBezTo>
                      <a:pt x="2589" y="1960"/>
                      <a:pt x="2587" y="1964"/>
                      <a:pt x="2578" y="1964"/>
                    </a:cubicBezTo>
                    <a:cubicBezTo>
                      <a:pt x="2482" y="1964"/>
                      <a:pt x="1615" y="1509"/>
                      <a:pt x="917" y="964"/>
                    </a:cubicBezTo>
                    <a:cubicBezTo>
                      <a:pt x="771" y="848"/>
                      <a:pt x="657" y="803"/>
                      <a:pt x="569" y="803"/>
                    </a:cubicBezTo>
                    <a:cubicBezTo>
                      <a:pt x="344" y="803"/>
                      <a:pt x="301" y="1104"/>
                      <a:pt x="370" y="1250"/>
                    </a:cubicBezTo>
                    <a:cubicBezTo>
                      <a:pt x="465" y="1464"/>
                      <a:pt x="1048" y="1809"/>
                      <a:pt x="1429" y="2107"/>
                    </a:cubicBezTo>
                    <a:cubicBezTo>
                      <a:pt x="1679" y="2298"/>
                      <a:pt x="1941" y="2512"/>
                      <a:pt x="2108" y="2631"/>
                    </a:cubicBezTo>
                    <a:lnTo>
                      <a:pt x="2060" y="2833"/>
                    </a:lnTo>
                    <a:cubicBezTo>
                      <a:pt x="1021" y="2607"/>
                      <a:pt x="679" y="2253"/>
                      <a:pt x="445" y="2253"/>
                    </a:cubicBezTo>
                    <a:cubicBezTo>
                      <a:pt x="384" y="2253"/>
                      <a:pt x="331" y="2277"/>
                      <a:pt x="274" y="2333"/>
                    </a:cubicBezTo>
                    <a:cubicBezTo>
                      <a:pt x="0" y="2595"/>
                      <a:pt x="810" y="3155"/>
                      <a:pt x="1227" y="3250"/>
                    </a:cubicBezTo>
                    <a:cubicBezTo>
                      <a:pt x="1405" y="3286"/>
                      <a:pt x="1715" y="3452"/>
                      <a:pt x="2001" y="3619"/>
                    </a:cubicBezTo>
                    <a:cubicBezTo>
                      <a:pt x="1254" y="3602"/>
                      <a:pt x="910" y="3424"/>
                      <a:pt x="713" y="3424"/>
                    </a:cubicBezTo>
                    <a:cubicBezTo>
                      <a:pt x="637" y="3424"/>
                      <a:pt x="583" y="3451"/>
                      <a:pt x="536" y="3524"/>
                    </a:cubicBezTo>
                    <a:cubicBezTo>
                      <a:pt x="358" y="3810"/>
                      <a:pt x="1132" y="4107"/>
                      <a:pt x="1489" y="4119"/>
                    </a:cubicBezTo>
                    <a:cubicBezTo>
                      <a:pt x="1846" y="4119"/>
                      <a:pt x="2882" y="4536"/>
                      <a:pt x="2882" y="4536"/>
                    </a:cubicBezTo>
                    <a:cubicBezTo>
                      <a:pt x="3644" y="5012"/>
                      <a:pt x="4072" y="5262"/>
                      <a:pt x="4584" y="5310"/>
                    </a:cubicBezTo>
                    <a:cubicBezTo>
                      <a:pt x="5084" y="5346"/>
                      <a:pt x="5287" y="6215"/>
                      <a:pt x="5287" y="6215"/>
                    </a:cubicBezTo>
                    <a:cubicBezTo>
                      <a:pt x="5287" y="6215"/>
                      <a:pt x="5625" y="6289"/>
                      <a:pt x="6030" y="6289"/>
                    </a:cubicBezTo>
                    <a:cubicBezTo>
                      <a:pt x="6611" y="6289"/>
                      <a:pt x="7331" y="6136"/>
                      <a:pt x="7394" y="5393"/>
                    </a:cubicBezTo>
                    <a:cubicBezTo>
                      <a:pt x="7394" y="5393"/>
                      <a:pt x="6287" y="3822"/>
                      <a:pt x="6204" y="3607"/>
                    </a:cubicBezTo>
                    <a:cubicBezTo>
                      <a:pt x="6049" y="3191"/>
                      <a:pt x="6335" y="2548"/>
                      <a:pt x="5882" y="1845"/>
                    </a:cubicBezTo>
                    <a:cubicBezTo>
                      <a:pt x="5442" y="1131"/>
                      <a:pt x="5227" y="23"/>
                      <a:pt x="5227" y="23"/>
                    </a:cubicBezTo>
                    <a:cubicBezTo>
                      <a:pt x="5227" y="23"/>
                      <a:pt x="5157" y="1"/>
                      <a:pt x="5068" y="1"/>
                    </a:cubicBezTo>
                    <a:close/>
                  </a:path>
                </a:pathLst>
              </a:custGeom>
              <a:solidFill>
                <a:srgbClr val="FAB1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1" name="Google Shape;5171;p41"/>
              <p:cNvSpPr/>
              <p:nvPr/>
            </p:nvSpPr>
            <p:spPr>
              <a:xfrm>
                <a:off x="8479277" y="1225555"/>
                <a:ext cx="224624" cy="190776"/>
              </a:xfrm>
              <a:custGeom>
                <a:avLst/>
                <a:gdLst/>
                <a:ahLst/>
                <a:cxnLst/>
                <a:rect l="l" t="t" r="r" b="b"/>
                <a:pathLst>
                  <a:path w="7406" h="6290" extrusionOk="0">
                    <a:moveTo>
                      <a:pt x="2337" y="1"/>
                    </a:moveTo>
                    <a:cubicBezTo>
                      <a:pt x="2250" y="1"/>
                      <a:pt x="2179" y="23"/>
                      <a:pt x="2179" y="23"/>
                    </a:cubicBezTo>
                    <a:cubicBezTo>
                      <a:pt x="2179" y="23"/>
                      <a:pt x="1965" y="1131"/>
                      <a:pt x="1512" y="1845"/>
                    </a:cubicBezTo>
                    <a:cubicBezTo>
                      <a:pt x="1072" y="2548"/>
                      <a:pt x="1358" y="3191"/>
                      <a:pt x="1191" y="3607"/>
                    </a:cubicBezTo>
                    <a:cubicBezTo>
                      <a:pt x="1119" y="3822"/>
                      <a:pt x="0" y="5393"/>
                      <a:pt x="0" y="5393"/>
                    </a:cubicBezTo>
                    <a:cubicBezTo>
                      <a:pt x="70" y="6136"/>
                      <a:pt x="789" y="6289"/>
                      <a:pt x="1368" y="6289"/>
                    </a:cubicBezTo>
                    <a:cubicBezTo>
                      <a:pt x="1772" y="6289"/>
                      <a:pt x="2108" y="6215"/>
                      <a:pt x="2108" y="6215"/>
                    </a:cubicBezTo>
                    <a:cubicBezTo>
                      <a:pt x="2108" y="6215"/>
                      <a:pt x="2310" y="5346"/>
                      <a:pt x="2822" y="5310"/>
                    </a:cubicBezTo>
                    <a:cubicBezTo>
                      <a:pt x="3322" y="5262"/>
                      <a:pt x="3751" y="5012"/>
                      <a:pt x="4513" y="4536"/>
                    </a:cubicBezTo>
                    <a:cubicBezTo>
                      <a:pt x="4513" y="4536"/>
                      <a:pt x="5549" y="4119"/>
                      <a:pt x="5906" y="4119"/>
                    </a:cubicBezTo>
                    <a:cubicBezTo>
                      <a:pt x="6275" y="4107"/>
                      <a:pt x="7037" y="3810"/>
                      <a:pt x="6858" y="3524"/>
                    </a:cubicBezTo>
                    <a:cubicBezTo>
                      <a:pt x="6812" y="3451"/>
                      <a:pt x="6759" y="3424"/>
                      <a:pt x="6684" y="3424"/>
                    </a:cubicBezTo>
                    <a:cubicBezTo>
                      <a:pt x="6490" y="3424"/>
                      <a:pt x="6149" y="3602"/>
                      <a:pt x="5394" y="3619"/>
                    </a:cubicBezTo>
                    <a:cubicBezTo>
                      <a:pt x="5691" y="3452"/>
                      <a:pt x="5989" y="3286"/>
                      <a:pt x="6168" y="3250"/>
                    </a:cubicBezTo>
                    <a:cubicBezTo>
                      <a:pt x="6584" y="3155"/>
                      <a:pt x="7406" y="2595"/>
                      <a:pt x="7132" y="2333"/>
                    </a:cubicBezTo>
                    <a:cubicBezTo>
                      <a:pt x="7073" y="2277"/>
                      <a:pt x="7017" y="2253"/>
                      <a:pt x="6955" y="2253"/>
                    </a:cubicBezTo>
                    <a:cubicBezTo>
                      <a:pt x="6716" y="2253"/>
                      <a:pt x="6376" y="2607"/>
                      <a:pt x="5346" y="2833"/>
                    </a:cubicBezTo>
                    <a:lnTo>
                      <a:pt x="5299" y="2631"/>
                    </a:lnTo>
                    <a:cubicBezTo>
                      <a:pt x="5453" y="2512"/>
                      <a:pt x="5715" y="2298"/>
                      <a:pt x="5965" y="2107"/>
                    </a:cubicBezTo>
                    <a:cubicBezTo>
                      <a:pt x="6346" y="1809"/>
                      <a:pt x="6942" y="1464"/>
                      <a:pt x="7025" y="1250"/>
                    </a:cubicBezTo>
                    <a:cubicBezTo>
                      <a:pt x="7094" y="1104"/>
                      <a:pt x="7057" y="803"/>
                      <a:pt x="6830" y="803"/>
                    </a:cubicBezTo>
                    <a:cubicBezTo>
                      <a:pt x="6743" y="803"/>
                      <a:pt x="6627" y="848"/>
                      <a:pt x="6477" y="964"/>
                    </a:cubicBezTo>
                    <a:cubicBezTo>
                      <a:pt x="5780" y="1509"/>
                      <a:pt x="4922" y="1964"/>
                      <a:pt x="4828" y="1964"/>
                    </a:cubicBezTo>
                    <a:cubicBezTo>
                      <a:pt x="4819" y="1964"/>
                      <a:pt x="4817" y="1960"/>
                      <a:pt x="4822" y="1952"/>
                    </a:cubicBezTo>
                    <a:lnTo>
                      <a:pt x="4727" y="1821"/>
                    </a:lnTo>
                    <a:cubicBezTo>
                      <a:pt x="5632" y="559"/>
                      <a:pt x="6180" y="583"/>
                      <a:pt x="6013" y="166"/>
                    </a:cubicBezTo>
                    <a:cubicBezTo>
                      <a:pt x="5976" y="65"/>
                      <a:pt x="5908" y="22"/>
                      <a:pt x="5818" y="22"/>
                    </a:cubicBezTo>
                    <a:cubicBezTo>
                      <a:pt x="5528" y="22"/>
                      <a:pt x="5014" y="472"/>
                      <a:pt x="4632" y="845"/>
                    </a:cubicBezTo>
                    <a:cubicBezTo>
                      <a:pt x="4275" y="1178"/>
                      <a:pt x="3394" y="1869"/>
                      <a:pt x="2905" y="1881"/>
                    </a:cubicBezTo>
                    <a:lnTo>
                      <a:pt x="2870" y="1881"/>
                    </a:lnTo>
                    <a:cubicBezTo>
                      <a:pt x="2739" y="1869"/>
                      <a:pt x="2620" y="1786"/>
                      <a:pt x="2536" y="1655"/>
                    </a:cubicBezTo>
                    <a:lnTo>
                      <a:pt x="2524" y="1655"/>
                    </a:lnTo>
                    <a:cubicBezTo>
                      <a:pt x="2501" y="1619"/>
                      <a:pt x="2489" y="1583"/>
                      <a:pt x="2465" y="1547"/>
                    </a:cubicBezTo>
                    <a:cubicBezTo>
                      <a:pt x="2381" y="1357"/>
                      <a:pt x="2715" y="750"/>
                      <a:pt x="2667" y="309"/>
                    </a:cubicBezTo>
                    <a:cubicBezTo>
                      <a:pt x="2639" y="52"/>
                      <a:pt x="2469" y="1"/>
                      <a:pt x="2337" y="1"/>
                    </a:cubicBezTo>
                    <a:close/>
                  </a:path>
                </a:pathLst>
              </a:custGeom>
              <a:solidFill>
                <a:srgbClr val="FAB1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2" name="Google Shape;5172;p41"/>
              <p:cNvSpPr/>
              <p:nvPr/>
            </p:nvSpPr>
            <p:spPr>
              <a:xfrm>
                <a:off x="7376054" y="2461988"/>
                <a:ext cx="807840" cy="1446165"/>
              </a:xfrm>
              <a:custGeom>
                <a:avLst/>
                <a:gdLst/>
                <a:ahLst/>
                <a:cxnLst/>
                <a:rect l="l" t="t" r="r" b="b"/>
                <a:pathLst>
                  <a:path w="26635" h="47681" extrusionOk="0">
                    <a:moveTo>
                      <a:pt x="5668" y="1"/>
                    </a:moveTo>
                    <a:lnTo>
                      <a:pt x="1846" y="23670"/>
                    </a:lnTo>
                    <a:lnTo>
                      <a:pt x="1" y="46625"/>
                    </a:lnTo>
                    <a:cubicBezTo>
                      <a:pt x="1" y="46625"/>
                      <a:pt x="324" y="47680"/>
                      <a:pt x="2064" y="47680"/>
                    </a:cubicBezTo>
                    <a:cubicBezTo>
                      <a:pt x="2662" y="47680"/>
                      <a:pt x="3428" y="47556"/>
                      <a:pt x="4406" y="47221"/>
                    </a:cubicBezTo>
                    <a:cubicBezTo>
                      <a:pt x="4406" y="47221"/>
                      <a:pt x="7240" y="25920"/>
                      <a:pt x="7680" y="25456"/>
                    </a:cubicBezTo>
                    <a:cubicBezTo>
                      <a:pt x="8121" y="24992"/>
                      <a:pt x="12609" y="11073"/>
                      <a:pt x="12609" y="11073"/>
                    </a:cubicBezTo>
                    <a:lnTo>
                      <a:pt x="14026" y="11073"/>
                    </a:lnTo>
                    <a:cubicBezTo>
                      <a:pt x="14026" y="11073"/>
                      <a:pt x="18527" y="24992"/>
                      <a:pt x="18955" y="25456"/>
                    </a:cubicBezTo>
                    <a:cubicBezTo>
                      <a:pt x="19396" y="25920"/>
                      <a:pt x="22230" y="47221"/>
                      <a:pt x="22230" y="47221"/>
                    </a:cubicBezTo>
                    <a:cubicBezTo>
                      <a:pt x="23207" y="47556"/>
                      <a:pt x="23973" y="47680"/>
                      <a:pt x="24571" y="47680"/>
                    </a:cubicBezTo>
                    <a:cubicBezTo>
                      <a:pt x="26312" y="47680"/>
                      <a:pt x="26635" y="46625"/>
                      <a:pt x="26635" y="46625"/>
                    </a:cubicBezTo>
                    <a:lnTo>
                      <a:pt x="24801" y="23670"/>
                    </a:lnTo>
                    <a:lnTo>
                      <a:pt x="20979" y="1"/>
                    </a:lnTo>
                    <a:lnTo>
                      <a:pt x="13324" y="858"/>
                    </a:lnTo>
                    <a:lnTo>
                      <a:pt x="566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3" name="Google Shape;5173;p41"/>
              <p:cNvSpPr/>
              <p:nvPr/>
            </p:nvSpPr>
            <p:spPr>
              <a:xfrm>
                <a:off x="7687331" y="1766855"/>
                <a:ext cx="170485" cy="97208"/>
              </a:xfrm>
              <a:custGeom>
                <a:avLst/>
                <a:gdLst/>
                <a:ahLst/>
                <a:cxnLst/>
                <a:rect l="l" t="t" r="r" b="b"/>
                <a:pathLst>
                  <a:path w="5621" h="3205" extrusionOk="0">
                    <a:moveTo>
                      <a:pt x="644" y="0"/>
                    </a:moveTo>
                    <a:lnTo>
                      <a:pt x="1" y="1167"/>
                    </a:lnTo>
                    <a:cubicBezTo>
                      <a:pt x="1" y="1167"/>
                      <a:pt x="1198" y="3205"/>
                      <a:pt x="2857" y="3205"/>
                    </a:cubicBezTo>
                    <a:cubicBezTo>
                      <a:pt x="2885" y="3205"/>
                      <a:pt x="2913" y="3204"/>
                      <a:pt x="2942" y="3203"/>
                    </a:cubicBezTo>
                    <a:cubicBezTo>
                      <a:pt x="4644" y="3120"/>
                      <a:pt x="5621" y="834"/>
                      <a:pt x="5621" y="834"/>
                    </a:cubicBezTo>
                    <a:lnTo>
                      <a:pt x="4763" y="0"/>
                    </a:lnTo>
                    <a:cubicBezTo>
                      <a:pt x="4264" y="523"/>
                      <a:pt x="3591" y="705"/>
                      <a:pt x="2930" y="705"/>
                    </a:cubicBezTo>
                    <a:cubicBezTo>
                      <a:pt x="1921" y="705"/>
                      <a:pt x="939" y="281"/>
                      <a:pt x="64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4" name="Google Shape;5174;p41"/>
              <p:cNvSpPr/>
              <p:nvPr/>
            </p:nvSpPr>
            <p:spPr>
              <a:xfrm>
                <a:off x="7911227" y="1353002"/>
                <a:ext cx="644998" cy="626193"/>
              </a:xfrm>
              <a:custGeom>
                <a:avLst/>
                <a:gdLst/>
                <a:ahLst/>
                <a:cxnLst/>
                <a:rect l="l" t="t" r="r" b="b"/>
                <a:pathLst>
                  <a:path w="21266" h="20646" extrusionOk="0">
                    <a:moveTo>
                      <a:pt x="19491" y="1"/>
                    </a:moveTo>
                    <a:cubicBezTo>
                      <a:pt x="18229" y="1155"/>
                      <a:pt x="12050" y="8906"/>
                      <a:pt x="12050" y="8906"/>
                    </a:cubicBezTo>
                    <a:cubicBezTo>
                      <a:pt x="12050" y="8906"/>
                      <a:pt x="2846" y="12157"/>
                      <a:pt x="1" y="13383"/>
                    </a:cubicBezTo>
                    <a:lnTo>
                      <a:pt x="1989" y="20646"/>
                    </a:lnTo>
                    <a:cubicBezTo>
                      <a:pt x="1989" y="20646"/>
                      <a:pt x="12955" y="15360"/>
                      <a:pt x="15110" y="12919"/>
                    </a:cubicBezTo>
                    <a:cubicBezTo>
                      <a:pt x="17277" y="10478"/>
                      <a:pt x="21265" y="1953"/>
                      <a:pt x="21265" y="1953"/>
                    </a:cubicBezTo>
                    <a:cubicBezTo>
                      <a:pt x="20860" y="251"/>
                      <a:pt x="19491" y="1"/>
                      <a:pt x="19491" y="1"/>
                    </a:cubicBezTo>
                    <a:close/>
                  </a:path>
                </a:pathLst>
              </a:custGeom>
              <a:solidFill>
                <a:schemeClr val="hlink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5" name="Google Shape;5175;p41"/>
              <p:cNvSpPr/>
              <p:nvPr/>
            </p:nvSpPr>
            <p:spPr>
              <a:xfrm>
                <a:off x="7471745" y="1749809"/>
                <a:ext cx="563744" cy="835713"/>
              </a:xfrm>
              <a:custGeom>
                <a:avLst/>
                <a:gdLst/>
                <a:ahLst/>
                <a:cxnLst/>
                <a:rect l="l" t="t" r="r" b="b"/>
                <a:pathLst>
                  <a:path w="18587" h="27554" extrusionOk="0">
                    <a:moveTo>
                      <a:pt x="16016" y="0"/>
                    </a:moveTo>
                    <a:cubicBezTo>
                      <a:pt x="14217" y="0"/>
                      <a:pt x="9621" y="2431"/>
                      <a:pt x="9621" y="2431"/>
                    </a:cubicBezTo>
                    <a:cubicBezTo>
                      <a:pt x="9621" y="2431"/>
                      <a:pt x="6070" y="54"/>
                      <a:pt x="4814" y="54"/>
                    </a:cubicBezTo>
                    <a:cubicBezTo>
                      <a:pt x="4696" y="54"/>
                      <a:pt x="4598" y="75"/>
                      <a:pt x="4525" y="122"/>
                    </a:cubicBezTo>
                    <a:cubicBezTo>
                      <a:pt x="1" y="2979"/>
                      <a:pt x="1025" y="25910"/>
                      <a:pt x="1025" y="25910"/>
                    </a:cubicBezTo>
                    <a:cubicBezTo>
                      <a:pt x="1025" y="25910"/>
                      <a:pt x="4108" y="27554"/>
                      <a:pt x="9847" y="27554"/>
                    </a:cubicBezTo>
                    <a:cubicBezTo>
                      <a:pt x="14872" y="27554"/>
                      <a:pt x="18586" y="26232"/>
                      <a:pt x="18586" y="26232"/>
                    </a:cubicBezTo>
                    <a:cubicBezTo>
                      <a:pt x="18586" y="26232"/>
                      <a:pt x="18563" y="9682"/>
                      <a:pt x="18086" y="5658"/>
                    </a:cubicBezTo>
                    <a:cubicBezTo>
                      <a:pt x="17622" y="1634"/>
                      <a:pt x="16455" y="74"/>
                      <a:pt x="16455" y="74"/>
                    </a:cubicBezTo>
                    <a:cubicBezTo>
                      <a:pt x="16340" y="23"/>
                      <a:pt x="16191" y="0"/>
                      <a:pt x="1601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176" name="Google Shape;5176;p41"/>
              <p:cNvSpPr/>
              <p:nvPr/>
            </p:nvSpPr>
            <p:spPr>
              <a:xfrm>
                <a:off x="7713688" y="1740468"/>
                <a:ext cx="108005" cy="123595"/>
              </a:xfrm>
              <a:custGeom>
                <a:avLst/>
                <a:gdLst/>
                <a:ahLst/>
                <a:cxnLst/>
                <a:rect l="l" t="t" r="r" b="b"/>
                <a:pathLst>
                  <a:path w="3561" h="4075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" y="1"/>
                      <a:pt x="608" y="1930"/>
                      <a:pt x="1" y="2668"/>
                    </a:cubicBezTo>
                    <a:cubicBezTo>
                      <a:pt x="1" y="2668"/>
                      <a:pt x="632" y="4013"/>
                      <a:pt x="1775" y="4073"/>
                    </a:cubicBezTo>
                    <a:cubicBezTo>
                      <a:pt x="1801" y="4074"/>
                      <a:pt x="1827" y="4075"/>
                      <a:pt x="1853" y="4075"/>
                    </a:cubicBezTo>
                    <a:cubicBezTo>
                      <a:pt x="3115" y="4075"/>
                      <a:pt x="3561" y="2668"/>
                      <a:pt x="3561" y="2668"/>
                    </a:cubicBezTo>
                    <a:cubicBezTo>
                      <a:pt x="3561" y="2668"/>
                      <a:pt x="2858" y="811"/>
                      <a:pt x="3561" y="156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EA9C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7" name="Google Shape;5177;p41"/>
              <p:cNvSpPr/>
              <p:nvPr/>
            </p:nvSpPr>
            <p:spPr>
              <a:xfrm>
                <a:off x="7628127" y="1437168"/>
                <a:ext cx="285678" cy="245916"/>
              </a:xfrm>
              <a:custGeom>
                <a:avLst/>
                <a:gdLst/>
                <a:ahLst/>
                <a:cxnLst/>
                <a:rect l="l" t="t" r="r" b="b"/>
                <a:pathLst>
                  <a:path w="9419" h="8108" extrusionOk="0">
                    <a:moveTo>
                      <a:pt x="6786" y="1"/>
                    </a:moveTo>
                    <a:cubicBezTo>
                      <a:pt x="6761" y="1"/>
                      <a:pt x="6738" y="8"/>
                      <a:pt x="6715" y="24"/>
                    </a:cubicBezTo>
                    <a:cubicBezTo>
                      <a:pt x="6406" y="238"/>
                      <a:pt x="7203" y="1024"/>
                      <a:pt x="7203" y="1024"/>
                    </a:cubicBezTo>
                    <a:cubicBezTo>
                      <a:pt x="6297" y="587"/>
                      <a:pt x="5243" y="366"/>
                      <a:pt x="4233" y="366"/>
                    </a:cubicBezTo>
                    <a:cubicBezTo>
                      <a:pt x="2244" y="366"/>
                      <a:pt x="428" y="1223"/>
                      <a:pt x="262" y="2976"/>
                    </a:cubicBezTo>
                    <a:cubicBezTo>
                      <a:pt x="0" y="5631"/>
                      <a:pt x="1298" y="8108"/>
                      <a:pt x="1298" y="8108"/>
                    </a:cubicBezTo>
                    <a:lnTo>
                      <a:pt x="7787" y="7691"/>
                    </a:lnTo>
                    <a:cubicBezTo>
                      <a:pt x="9418" y="2560"/>
                      <a:pt x="7680" y="1595"/>
                      <a:pt x="7680" y="1595"/>
                    </a:cubicBezTo>
                    <a:cubicBezTo>
                      <a:pt x="7680" y="1595"/>
                      <a:pt x="8680" y="1452"/>
                      <a:pt x="8549" y="1190"/>
                    </a:cubicBezTo>
                    <a:cubicBezTo>
                      <a:pt x="8505" y="1107"/>
                      <a:pt x="8382" y="1079"/>
                      <a:pt x="8238" y="1079"/>
                    </a:cubicBezTo>
                    <a:cubicBezTo>
                      <a:pt x="7948" y="1079"/>
                      <a:pt x="7573" y="1190"/>
                      <a:pt x="7573" y="1190"/>
                    </a:cubicBezTo>
                    <a:cubicBezTo>
                      <a:pt x="7573" y="1190"/>
                      <a:pt x="7101" y="1"/>
                      <a:pt x="678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8" name="Google Shape;5178;p41"/>
              <p:cNvSpPr/>
              <p:nvPr/>
            </p:nvSpPr>
            <p:spPr>
              <a:xfrm>
                <a:off x="7625488" y="1623940"/>
                <a:ext cx="48892" cy="63420"/>
              </a:xfrm>
              <a:custGeom>
                <a:avLst/>
                <a:gdLst/>
                <a:ahLst/>
                <a:cxnLst/>
                <a:rect l="l" t="t" r="r" b="b"/>
                <a:pathLst>
                  <a:path w="1612" h="2091" extrusionOk="0">
                    <a:moveTo>
                      <a:pt x="495" y="0"/>
                    </a:moveTo>
                    <a:cubicBezTo>
                      <a:pt x="313" y="0"/>
                      <a:pt x="155" y="131"/>
                      <a:pt x="111" y="545"/>
                    </a:cubicBezTo>
                    <a:cubicBezTo>
                      <a:pt x="0" y="1549"/>
                      <a:pt x="681" y="2090"/>
                      <a:pt x="1105" y="2090"/>
                    </a:cubicBezTo>
                    <a:cubicBezTo>
                      <a:pt x="1229" y="2090"/>
                      <a:pt x="1331" y="2044"/>
                      <a:pt x="1385" y="1950"/>
                    </a:cubicBezTo>
                    <a:cubicBezTo>
                      <a:pt x="1611" y="1533"/>
                      <a:pt x="1183" y="378"/>
                      <a:pt x="1183" y="378"/>
                    </a:cubicBezTo>
                    <a:cubicBezTo>
                      <a:pt x="1183" y="378"/>
                      <a:pt x="805" y="0"/>
                      <a:pt x="495" y="0"/>
                    </a:cubicBezTo>
                    <a:close/>
                  </a:path>
                </a:pathLst>
              </a:custGeom>
              <a:solidFill>
                <a:srgbClr val="FAB1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9" name="Google Shape;5179;p41"/>
              <p:cNvSpPr/>
              <p:nvPr/>
            </p:nvSpPr>
            <p:spPr>
              <a:xfrm>
                <a:off x="7852720" y="1625942"/>
                <a:ext cx="48892" cy="63572"/>
              </a:xfrm>
              <a:custGeom>
                <a:avLst/>
                <a:gdLst/>
                <a:ahLst/>
                <a:cxnLst/>
                <a:rect l="l" t="t" r="r" b="b"/>
                <a:pathLst>
                  <a:path w="1612" h="2096" extrusionOk="0">
                    <a:moveTo>
                      <a:pt x="1118" y="0"/>
                    </a:moveTo>
                    <a:cubicBezTo>
                      <a:pt x="808" y="0"/>
                      <a:pt x="430" y="384"/>
                      <a:pt x="430" y="384"/>
                    </a:cubicBezTo>
                    <a:cubicBezTo>
                      <a:pt x="430" y="384"/>
                      <a:pt x="1" y="1539"/>
                      <a:pt x="227" y="1955"/>
                    </a:cubicBezTo>
                    <a:cubicBezTo>
                      <a:pt x="281" y="2049"/>
                      <a:pt x="383" y="2096"/>
                      <a:pt x="507" y="2096"/>
                    </a:cubicBezTo>
                    <a:cubicBezTo>
                      <a:pt x="931" y="2096"/>
                      <a:pt x="1612" y="1555"/>
                      <a:pt x="1501" y="550"/>
                    </a:cubicBezTo>
                    <a:cubicBezTo>
                      <a:pt x="1457" y="132"/>
                      <a:pt x="1299" y="0"/>
                      <a:pt x="1118" y="0"/>
                    </a:cubicBezTo>
                    <a:close/>
                  </a:path>
                </a:pathLst>
              </a:custGeom>
              <a:solidFill>
                <a:srgbClr val="FAB1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0" name="Google Shape;5180;p41"/>
              <p:cNvSpPr/>
              <p:nvPr/>
            </p:nvSpPr>
            <p:spPr>
              <a:xfrm>
                <a:off x="7659185" y="1503954"/>
                <a:ext cx="208731" cy="274123"/>
              </a:xfrm>
              <a:custGeom>
                <a:avLst/>
                <a:gdLst/>
                <a:ahLst/>
                <a:cxnLst/>
                <a:rect l="l" t="t" r="r" b="b"/>
                <a:pathLst>
                  <a:path w="6882" h="9038" extrusionOk="0">
                    <a:moveTo>
                      <a:pt x="3489" y="0"/>
                    </a:moveTo>
                    <a:cubicBezTo>
                      <a:pt x="1096" y="0"/>
                      <a:pt x="0" y="1322"/>
                      <a:pt x="0" y="3477"/>
                    </a:cubicBezTo>
                    <a:cubicBezTo>
                      <a:pt x="0" y="7644"/>
                      <a:pt x="1203" y="9037"/>
                      <a:pt x="3334" y="9037"/>
                    </a:cubicBezTo>
                    <a:cubicBezTo>
                      <a:pt x="5537" y="9037"/>
                      <a:pt x="6882" y="7954"/>
                      <a:pt x="6882" y="3477"/>
                    </a:cubicBezTo>
                    <a:cubicBezTo>
                      <a:pt x="6882" y="1322"/>
                      <a:pt x="5882" y="0"/>
                      <a:pt x="3489" y="0"/>
                    </a:cubicBezTo>
                    <a:close/>
                  </a:path>
                </a:pathLst>
              </a:custGeom>
              <a:solidFill>
                <a:srgbClr val="FAB1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1" name="Google Shape;5181;p41"/>
              <p:cNvSpPr/>
              <p:nvPr/>
            </p:nvSpPr>
            <p:spPr>
              <a:xfrm>
                <a:off x="7639682" y="1485635"/>
                <a:ext cx="239789" cy="166390"/>
              </a:xfrm>
              <a:custGeom>
                <a:avLst/>
                <a:gdLst/>
                <a:ahLst/>
                <a:cxnLst/>
                <a:rect l="l" t="t" r="r" b="b"/>
                <a:pathLst>
                  <a:path w="7906" h="5486" extrusionOk="0">
                    <a:moveTo>
                      <a:pt x="3693" y="0"/>
                    </a:moveTo>
                    <a:cubicBezTo>
                      <a:pt x="3422" y="0"/>
                      <a:pt x="3136" y="11"/>
                      <a:pt x="2834" y="33"/>
                    </a:cubicBezTo>
                    <a:cubicBezTo>
                      <a:pt x="369" y="211"/>
                      <a:pt x="0" y="2593"/>
                      <a:pt x="95" y="3426"/>
                    </a:cubicBezTo>
                    <a:cubicBezTo>
                      <a:pt x="179" y="4271"/>
                      <a:pt x="881" y="5486"/>
                      <a:pt x="881" y="5486"/>
                    </a:cubicBezTo>
                    <a:cubicBezTo>
                      <a:pt x="667" y="4033"/>
                      <a:pt x="1179" y="1938"/>
                      <a:pt x="1179" y="1938"/>
                    </a:cubicBezTo>
                    <a:lnTo>
                      <a:pt x="2810" y="1378"/>
                    </a:lnTo>
                    <a:lnTo>
                      <a:pt x="2810" y="1378"/>
                    </a:lnTo>
                    <a:cubicBezTo>
                      <a:pt x="2810" y="1378"/>
                      <a:pt x="1786" y="1902"/>
                      <a:pt x="1941" y="2069"/>
                    </a:cubicBezTo>
                    <a:cubicBezTo>
                      <a:pt x="1955" y="2085"/>
                      <a:pt x="1991" y="2093"/>
                      <a:pt x="2045" y="2093"/>
                    </a:cubicBezTo>
                    <a:cubicBezTo>
                      <a:pt x="2563" y="2093"/>
                      <a:pt x="4727" y="1378"/>
                      <a:pt x="4727" y="1378"/>
                    </a:cubicBezTo>
                    <a:lnTo>
                      <a:pt x="4727" y="1378"/>
                    </a:lnTo>
                    <a:cubicBezTo>
                      <a:pt x="4727" y="1378"/>
                      <a:pt x="4036" y="1771"/>
                      <a:pt x="4394" y="1938"/>
                    </a:cubicBezTo>
                    <a:cubicBezTo>
                      <a:pt x="4431" y="1957"/>
                      <a:pt x="4483" y="1966"/>
                      <a:pt x="4545" y="1966"/>
                    </a:cubicBezTo>
                    <a:cubicBezTo>
                      <a:pt x="5065" y="1966"/>
                      <a:pt x="6334" y="1378"/>
                      <a:pt x="6334" y="1378"/>
                    </a:cubicBezTo>
                    <a:cubicBezTo>
                      <a:pt x="7239" y="3164"/>
                      <a:pt x="7299" y="5486"/>
                      <a:pt x="7299" y="5486"/>
                    </a:cubicBezTo>
                    <a:cubicBezTo>
                      <a:pt x="7835" y="4069"/>
                      <a:pt x="7906" y="2676"/>
                      <a:pt x="7299" y="1545"/>
                    </a:cubicBezTo>
                    <a:cubicBezTo>
                      <a:pt x="6756" y="553"/>
                      <a:pt x="5626" y="0"/>
                      <a:pt x="369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2" name="Google Shape;5182;p41"/>
              <p:cNvSpPr/>
              <p:nvPr/>
            </p:nvSpPr>
            <p:spPr>
              <a:xfrm>
                <a:off x="7843348" y="1727395"/>
                <a:ext cx="265448" cy="717729"/>
              </a:xfrm>
              <a:custGeom>
                <a:avLst/>
                <a:gdLst/>
                <a:ahLst/>
                <a:cxnLst/>
                <a:rect l="l" t="t" r="r" b="b"/>
                <a:pathLst>
                  <a:path w="8752" h="23664" extrusionOk="0">
                    <a:moveTo>
                      <a:pt x="4617" y="0"/>
                    </a:moveTo>
                    <a:cubicBezTo>
                      <a:pt x="4121" y="0"/>
                      <a:pt x="2696" y="189"/>
                      <a:pt x="0" y="1908"/>
                    </a:cubicBezTo>
                    <a:cubicBezTo>
                      <a:pt x="0" y="1908"/>
                      <a:pt x="3858" y="13886"/>
                      <a:pt x="4227" y="23637"/>
                    </a:cubicBezTo>
                    <a:cubicBezTo>
                      <a:pt x="4227" y="23637"/>
                      <a:pt x="4324" y="23664"/>
                      <a:pt x="4495" y="23664"/>
                    </a:cubicBezTo>
                    <a:cubicBezTo>
                      <a:pt x="4972" y="23664"/>
                      <a:pt x="6031" y="23457"/>
                      <a:pt x="7180" y="21887"/>
                    </a:cubicBezTo>
                    <a:cubicBezTo>
                      <a:pt x="8751" y="19744"/>
                      <a:pt x="7823" y="2837"/>
                      <a:pt x="4822" y="15"/>
                    </a:cubicBezTo>
                    <a:cubicBezTo>
                      <a:pt x="4822" y="15"/>
                      <a:pt x="4756" y="0"/>
                      <a:pt x="461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3" name="Google Shape;5183;p41"/>
              <p:cNvSpPr/>
              <p:nvPr/>
            </p:nvSpPr>
            <p:spPr>
              <a:xfrm>
                <a:off x="7831793" y="1751902"/>
                <a:ext cx="51652" cy="96935"/>
              </a:xfrm>
              <a:custGeom>
                <a:avLst/>
                <a:gdLst/>
                <a:ahLst/>
                <a:cxnLst/>
                <a:rect l="l" t="t" r="r" b="b"/>
                <a:pathLst>
                  <a:path w="1703" h="3196" extrusionOk="0">
                    <a:moveTo>
                      <a:pt x="895" y="1"/>
                    </a:moveTo>
                    <a:cubicBezTo>
                      <a:pt x="482" y="1"/>
                      <a:pt x="0" y="493"/>
                      <a:pt x="0" y="493"/>
                    </a:cubicBezTo>
                    <a:cubicBezTo>
                      <a:pt x="0" y="493"/>
                      <a:pt x="441" y="2291"/>
                      <a:pt x="1012" y="3196"/>
                    </a:cubicBezTo>
                    <a:cubicBezTo>
                      <a:pt x="1012" y="3196"/>
                      <a:pt x="1703" y="1588"/>
                      <a:pt x="1393" y="493"/>
                    </a:cubicBezTo>
                    <a:cubicBezTo>
                      <a:pt x="1290" y="124"/>
                      <a:pt x="1101" y="1"/>
                      <a:pt x="895" y="1"/>
                    </a:cubicBezTo>
                    <a:close/>
                  </a:path>
                </a:pathLst>
              </a:custGeom>
              <a:solidFill>
                <a:schemeClr val="hlink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4" name="Google Shape;5184;p41"/>
              <p:cNvSpPr/>
              <p:nvPr/>
            </p:nvSpPr>
            <p:spPr>
              <a:xfrm>
                <a:off x="6985343" y="1346147"/>
                <a:ext cx="642086" cy="633048"/>
              </a:xfrm>
              <a:custGeom>
                <a:avLst/>
                <a:gdLst/>
                <a:ahLst/>
                <a:cxnLst/>
                <a:rect l="l" t="t" r="r" b="b"/>
                <a:pathLst>
                  <a:path w="21170" h="20872" extrusionOk="0">
                    <a:moveTo>
                      <a:pt x="1667" y="0"/>
                    </a:moveTo>
                    <a:cubicBezTo>
                      <a:pt x="1667" y="0"/>
                      <a:pt x="107" y="881"/>
                      <a:pt x="0" y="2715"/>
                    </a:cubicBezTo>
                    <a:cubicBezTo>
                      <a:pt x="0" y="2715"/>
                      <a:pt x="3893" y="10704"/>
                      <a:pt x="6060" y="13145"/>
                    </a:cubicBezTo>
                    <a:cubicBezTo>
                      <a:pt x="8215" y="15586"/>
                      <a:pt x="19181" y="20872"/>
                      <a:pt x="19181" y="20872"/>
                    </a:cubicBezTo>
                    <a:lnTo>
                      <a:pt x="21169" y="13609"/>
                    </a:lnTo>
                    <a:cubicBezTo>
                      <a:pt x="18324" y="12383"/>
                      <a:pt x="9120" y="9132"/>
                      <a:pt x="9120" y="9132"/>
                    </a:cubicBezTo>
                    <a:cubicBezTo>
                      <a:pt x="9120" y="9132"/>
                      <a:pt x="2929" y="1155"/>
                      <a:pt x="1667" y="0"/>
                    </a:cubicBezTo>
                    <a:close/>
                  </a:path>
                </a:pathLst>
              </a:custGeom>
              <a:solidFill>
                <a:schemeClr val="hlink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5" name="Google Shape;5185;p41"/>
              <p:cNvSpPr/>
              <p:nvPr/>
            </p:nvSpPr>
            <p:spPr>
              <a:xfrm>
                <a:off x="7429859" y="1727395"/>
                <a:ext cx="265448" cy="717729"/>
              </a:xfrm>
              <a:custGeom>
                <a:avLst/>
                <a:gdLst/>
                <a:ahLst/>
                <a:cxnLst/>
                <a:rect l="l" t="t" r="r" b="b"/>
                <a:pathLst>
                  <a:path w="8752" h="23664" extrusionOk="0">
                    <a:moveTo>
                      <a:pt x="4145" y="0"/>
                    </a:moveTo>
                    <a:cubicBezTo>
                      <a:pt x="4007" y="0"/>
                      <a:pt x="3942" y="15"/>
                      <a:pt x="3942" y="15"/>
                    </a:cubicBezTo>
                    <a:cubicBezTo>
                      <a:pt x="929" y="2837"/>
                      <a:pt x="1" y="19744"/>
                      <a:pt x="1572" y="21887"/>
                    </a:cubicBezTo>
                    <a:cubicBezTo>
                      <a:pt x="2721" y="23457"/>
                      <a:pt x="3780" y="23664"/>
                      <a:pt x="4258" y="23664"/>
                    </a:cubicBezTo>
                    <a:cubicBezTo>
                      <a:pt x="4428" y="23664"/>
                      <a:pt x="4525" y="23637"/>
                      <a:pt x="4525" y="23637"/>
                    </a:cubicBezTo>
                    <a:cubicBezTo>
                      <a:pt x="4894" y="13886"/>
                      <a:pt x="8752" y="1908"/>
                      <a:pt x="8752" y="1908"/>
                    </a:cubicBezTo>
                    <a:cubicBezTo>
                      <a:pt x="6057" y="189"/>
                      <a:pt x="4638" y="0"/>
                      <a:pt x="414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6" name="Google Shape;5186;p41"/>
              <p:cNvSpPr/>
              <p:nvPr/>
            </p:nvSpPr>
            <p:spPr>
              <a:xfrm>
                <a:off x="7655211" y="1751902"/>
                <a:ext cx="51652" cy="96935"/>
              </a:xfrm>
              <a:custGeom>
                <a:avLst/>
                <a:gdLst/>
                <a:ahLst/>
                <a:cxnLst/>
                <a:rect l="l" t="t" r="r" b="b"/>
                <a:pathLst>
                  <a:path w="1703" h="3196" extrusionOk="0">
                    <a:moveTo>
                      <a:pt x="808" y="1"/>
                    </a:moveTo>
                    <a:cubicBezTo>
                      <a:pt x="602" y="1"/>
                      <a:pt x="413" y="124"/>
                      <a:pt x="310" y="493"/>
                    </a:cubicBezTo>
                    <a:cubicBezTo>
                      <a:pt x="0" y="1588"/>
                      <a:pt x="691" y="3196"/>
                      <a:pt x="691" y="3196"/>
                    </a:cubicBezTo>
                    <a:cubicBezTo>
                      <a:pt x="1262" y="2291"/>
                      <a:pt x="1703" y="493"/>
                      <a:pt x="1703" y="493"/>
                    </a:cubicBezTo>
                    <a:cubicBezTo>
                      <a:pt x="1703" y="493"/>
                      <a:pt x="1221" y="1"/>
                      <a:pt x="808" y="1"/>
                    </a:cubicBezTo>
                    <a:close/>
                  </a:path>
                </a:pathLst>
              </a:custGeom>
              <a:solidFill>
                <a:schemeClr val="hlink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187" name="Google Shape;5187;p41"/>
          <p:cNvSpPr txBox="1">
            <a:spLocks noGrp="1"/>
          </p:cNvSpPr>
          <p:nvPr>
            <p:ph type="title" idx="4"/>
          </p:nvPr>
        </p:nvSpPr>
        <p:spPr>
          <a:xfrm>
            <a:off x="715896" y="425049"/>
            <a:ext cx="7719300" cy="48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Achieved Functional Requirements</a:t>
            </a:r>
            <a:endParaRPr dirty="0"/>
          </a:p>
        </p:txBody>
      </p:sp>
      <p:sp>
        <p:nvSpPr>
          <p:cNvPr id="5188" name="Google Shape;5188;p41"/>
          <p:cNvSpPr txBox="1">
            <a:spLocks noGrp="1"/>
          </p:cNvSpPr>
          <p:nvPr>
            <p:ph type="title"/>
          </p:nvPr>
        </p:nvSpPr>
        <p:spPr>
          <a:xfrm>
            <a:off x="1662741" y="1026364"/>
            <a:ext cx="24801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Admin</a:t>
            </a:r>
            <a:endParaRPr dirty="0"/>
          </a:p>
        </p:txBody>
      </p:sp>
      <p:sp>
        <p:nvSpPr>
          <p:cNvPr id="5190" name="Google Shape;5190;p41"/>
          <p:cNvSpPr txBox="1">
            <a:spLocks noGrp="1"/>
          </p:cNvSpPr>
          <p:nvPr>
            <p:ph type="title" idx="2"/>
          </p:nvPr>
        </p:nvSpPr>
        <p:spPr>
          <a:xfrm>
            <a:off x="4678625" y="1104349"/>
            <a:ext cx="24801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Volunteer</a:t>
            </a:r>
            <a:endParaRPr dirty="0"/>
          </a:p>
        </p:txBody>
      </p:sp>
      <p:sp>
        <p:nvSpPr>
          <p:cNvPr id="6" name="مربع نص 5">
            <a:extLst>
              <a:ext uri="{FF2B5EF4-FFF2-40B4-BE49-F238E27FC236}">
                <a16:creationId xmlns:a16="http://schemas.microsoft.com/office/drawing/2014/main" id="{54318002-9711-468C-8F0C-44EB221711FC}"/>
              </a:ext>
            </a:extLst>
          </p:cNvPr>
          <p:cNvSpPr txBox="1"/>
          <p:nvPr/>
        </p:nvSpPr>
        <p:spPr>
          <a:xfrm>
            <a:off x="1556930" y="2032523"/>
            <a:ext cx="1811810" cy="22236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100" dirty="0">
                <a:latin typeface="Arvo" panose="020B0604020202020204" charset="0"/>
              </a:rPr>
              <a:t> View volunteering opportunities 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endParaRPr lang="en-US" sz="1100" dirty="0">
              <a:latin typeface="Arvo" panose="020B0604020202020204" charset="0"/>
            </a:endParaRP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100" dirty="0">
                <a:latin typeface="Arvo" panose="020B0604020202020204" charset="0"/>
              </a:rPr>
              <a:t>Accept or reject of organizations account </a:t>
            </a:r>
          </a:p>
          <a:p>
            <a:endParaRPr lang="en-US" sz="1100" dirty="0">
              <a:latin typeface="Arvo" panose="020B0604020202020204" charset="0"/>
            </a:endParaRP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100" dirty="0">
                <a:latin typeface="Arvo" panose="020B0604020202020204" charset="0"/>
              </a:rPr>
              <a:t>Accept or reject of volunteering opportunities</a:t>
            </a:r>
            <a:r>
              <a:rPr lang="en-US" sz="1800" dirty="0"/>
              <a:t>.</a:t>
            </a:r>
            <a:br>
              <a:rPr lang="en-US" sz="1100" dirty="0">
                <a:latin typeface="Arvo" panose="020B0604020202020204" charset="0"/>
              </a:rPr>
            </a:br>
            <a:endParaRPr lang="en-US" sz="1100" dirty="0">
              <a:latin typeface="Arvo" panose="020B0604020202020204" charset="0"/>
            </a:endParaRPr>
          </a:p>
          <a:p>
            <a:endParaRPr lang="ar-SA" sz="1050" dirty="0">
              <a:latin typeface="Arvo" panose="020B0604020202020204" charset="0"/>
            </a:endParaRPr>
          </a:p>
        </p:txBody>
      </p:sp>
      <p:pic>
        <p:nvPicPr>
          <p:cNvPr id="96" name="صورة 95">
            <a:extLst>
              <a:ext uri="{FF2B5EF4-FFF2-40B4-BE49-F238E27FC236}">
                <a16:creationId xmlns:a16="http://schemas.microsoft.com/office/drawing/2014/main" id="{93F60D0B-4566-40CD-962A-A4D26DF6F13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-96428" y="-58911"/>
            <a:ext cx="1139797" cy="911838"/>
          </a:xfrm>
          <a:prstGeom prst="rect">
            <a:avLst/>
          </a:prstGeom>
        </p:spPr>
      </p:pic>
      <p:sp>
        <p:nvSpPr>
          <p:cNvPr id="102" name="Google Shape;5132;p41"/>
          <p:cNvSpPr/>
          <p:nvPr/>
        </p:nvSpPr>
        <p:spPr>
          <a:xfrm rot="10800000">
            <a:off x="5164339" y="2299047"/>
            <a:ext cx="2111856" cy="2280939"/>
          </a:xfrm>
          <a:custGeom>
            <a:avLst/>
            <a:gdLst/>
            <a:ahLst/>
            <a:cxnLst/>
            <a:rect l="l" t="t" r="r" b="b"/>
            <a:pathLst>
              <a:path w="109931" h="86083" extrusionOk="0">
                <a:moveTo>
                  <a:pt x="32838" y="1"/>
                </a:moveTo>
                <a:cubicBezTo>
                  <a:pt x="27873" y="1"/>
                  <a:pt x="23849" y="4025"/>
                  <a:pt x="23849" y="8990"/>
                </a:cubicBezTo>
                <a:lnTo>
                  <a:pt x="23849" y="35553"/>
                </a:lnTo>
                <a:cubicBezTo>
                  <a:pt x="21479" y="32160"/>
                  <a:pt x="17562" y="29945"/>
                  <a:pt x="13109" y="29945"/>
                </a:cubicBezTo>
                <a:cubicBezTo>
                  <a:pt x="5870" y="29945"/>
                  <a:pt x="0" y="35815"/>
                  <a:pt x="0" y="43042"/>
                </a:cubicBezTo>
                <a:cubicBezTo>
                  <a:pt x="0" y="50281"/>
                  <a:pt x="5870" y="56151"/>
                  <a:pt x="13109" y="56151"/>
                </a:cubicBezTo>
                <a:cubicBezTo>
                  <a:pt x="17562" y="56151"/>
                  <a:pt x="21479" y="53936"/>
                  <a:pt x="23849" y="50543"/>
                </a:cubicBezTo>
                <a:lnTo>
                  <a:pt x="23849" y="77094"/>
                </a:lnTo>
                <a:cubicBezTo>
                  <a:pt x="23849" y="82059"/>
                  <a:pt x="27873" y="86083"/>
                  <a:pt x="32838" y="86083"/>
                </a:cubicBezTo>
                <a:lnTo>
                  <a:pt x="57531" y="86083"/>
                </a:lnTo>
                <a:cubicBezTo>
                  <a:pt x="55210" y="83725"/>
                  <a:pt x="53781" y="80499"/>
                  <a:pt x="53781" y="76927"/>
                </a:cubicBezTo>
                <a:cubicBezTo>
                  <a:pt x="53781" y="69688"/>
                  <a:pt x="59651" y="63830"/>
                  <a:pt x="66890" y="63830"/>
                </a:cubicBezTo>
                <a:cubicBezTo>
                  <a:pt x="74129" y="63830"/>
                  <a:pt x="79998" y="69688"/>
                  <a:pt x="79998" y="76927"/>
                </a:cubicBezTo>
                <a:cubicBezTo>
                  <a:pt x="79998" y="80499"/>
                  <a:pt x="78570" y="83725"/>
                  <a:pt x="76260" y="86083"/>
                </a:cubicBezTo>
                <a:lnTo>
                  <a:pt x="100942" y="86083"/>
                </a:lnTo>
                <a:cubicBezTo>
                  <a:pt x="105906" y="86083"/>
                  <a:pt x="109931" y="82059"/>
                  <a:pt x="109931" y="77094"/>
                </a:cubicBezTo>
                <a:lnTo>
                  <a:pt x="109931" y="8990"/>
                </a:lnTo>
                <a:cubicBezTo>
                  <a:pt x="109931" y="4025"/>
                  <a:pt x="105906" y="1"/>
                  <a:pt x="10094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7" name="صورة 96">
            <a:extLst>
              <a:ext uri="{FF2B5EF4-FFF2-40B4-BE49-F238E27FC236}">
                <a16:creationId xmlns:a16="http://schemas.microsoft.com/office/drawing/2014/main" id="{3FDA0218-3555-40C7-8365-C9782C2FD5B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lum bright="70000" contrast="-70000"/>
          </a:blip>
          <a:srcRect r="29740"/>
          <a:stretch/>
        </p:blipFill>
        <p:spPr>
          <a:xfrm>
            <a:off x="1154567" y="2429739"/>
            <a:ext cx="335775" cy="382324"/>
          </a:xfrm>
          <a:prstGeom prst="rect">
            <a:avLst/>
          </a:prstGeom>
        </p:spPr>
      </p:pic>
      <p:sp>
        <p:nvSpPr>
          <p:cNvPr id="83" name="Rectangle 82">
            <a:extLst>
              <a:ext uri="{FF2B5EF4-FFF2-40B4-BE49-F238E27FC236}">
                <a16:creationId xmlns:a16="http://schemas.microsoft.com/office/drawing/2014/main" id="{BA5D7252-8AAC-45C8-A0D3-7F8CDAC2605F}"/>
              </a:ext>
            </a:extLst>
          </p:cNvPr>
          <p:cNvSpPr/>
          <p:nvPr/>
        </p:nvSpPr>
        <p:spPr>
          <a:xfrm>
            <a:off x="8435196" y="4711069"/>
            <a:ext cx="616688" cy="28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30</a:t>
            </a:r>
          </a:p>
        </p:txBody>
      </p:sp>
      <p:sp>
        <p:nvSpPr>
          <p:cNvPr id="86" name="مستطيل 1">
            <a:extLst>
              <a:ext uri="{FF2B5EF4-FFF2-40B4-BE49-F238E27FC236}">
                <a16:creationId xmlns:a16="http://schemas.microsoft.com/office/drawing/2014/main" id="{510E8A02-6CB6-4CB9-96B8-A486939FE7B4}"/>
              </a:ext>
            </a:extLst>
          </p:cNvPr>
          <p:cNvSpPr/>
          <p:nvPr/>
        </p:nvSpPr>
        <p:spPr>
          <a:xfrm>
            <a:off x="7413418" y="115261"/>
            <a:ext cx="1730582" cy="510523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GB" dirty="0">
                <a:solidFill>
                  <a:srgbClr val="FFFFFF"/>
                </a:solidFill>
              </a:rPr>
              <a:t>Result and Discussion</a:t>
            </a:r>
          </a:p>
        </p:txBody>
      </p:sp>
      <p:pic>
        <p:nvPicPr>
          <p:cNvPr id="84" name="صورة 83"/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1299" y="2096016"/>
            <a:ext cx="265915" cy="265915"/>
          </a:xfrm>
          <a:prstGeom prst="rect">
            <a:avLst/>
          </a:prstGeom>
        </p:spPr>
      </p:pic>
      <p:pic>
        <p:nvPicPr>
          <p:cNvPr id="85" name="صورة 84"/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1298" y="2719926"/>
            <a:ext cx="265915" cy="265915"/>
          </a:xfrm>
          <a:prstGeom prst="rect">
            <a:avLst/>
          </a:prstGeom>
        </p:spPr>
      </p:pic>
      <p:pic>
        <p:nvPicPr>
          <p:cNvPr id="87" name="صورة 86"/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1298" y="3429835"/>
            <a:ext cx="265915" cy="265915"/>
          </a:xfrm>
          <a:prstGeom prst="rect">
            <a:avLst/>
          </a:prstGeom>
        </p:spPr>
      </p:pic>
      <p:pic>
        <p:nvPicPr>
          <p:cNvPr id="92" name="صورة 91"/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631" y="1718679"/>
            <a:ext cx="265915" cy="265915"/>
          </a:xfrm>
          <a:prstGeom prst="rect">
            <a:avLst/>
          </a:prstGeom>
        </p:spPr>
      </p:pic>
      <p:pic>
        <p:nvPicPr>
          <p:cNvPr id="93" name="صورة 92"/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6729" y="2134948"/>
            <a:ext cx="265915" cy="265915"/>
          </a:xfrm>
          <a:prstGeom prst="rect">
            <a:avLst/>
          </a:prstGeom>
        </p:spPr>
      </p:pic>
      <p:pic>
        <p:nvPicPr>
          <p:cNvPr id="94" name="صورة 93"/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1436" y="2439127"/>
            <a:ext cx="265915" cy="265915"/>
          </a:xfrm>
          <a:prstGeom prst="rect">
            <a:avLst/>
          </a:prstGeom>
        </p:spPr>
      </p:pic>
      <p:pic>
        <p:nvPicPr>
          <p:cNvPr id="95" name="صورة 94"/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630" y="2884066"/>
            <a:ext cx="265915" cy="265915"/>
          </a:xfrm>
          <a:prstGeom prst="rect">
            <a:avLst/>
          </a:prstGeom>
        </p:spPr>
      </p:pic>
      <p:pic>
        <p:nvPicPr>
          <p:cNvPr id="98" name="صورة 97"/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629" y="3315371"/>
            <a:ext cx="265915" cy="265915"/>
          </a:xfrm>
          <a:prstGeom prst="rect">
            <a:avLst/>
          </a:prstGeom>
        </p:spPr>
      </p:pic>
      <p:pic>
        <p:nvPicPr>
          <p:cNvPr id="100" name="صورة 99"/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3276" y="3761574"/>
            <a:ext cx="265915" cy="265915"/>
          </a:xfrm>
          <a:prstGeom prst="rect">
            <a:avLst/>
          </a:prstGeom>
        </p:spPr>
      </p:pic>
      <p:pic>
        <p:nvPicPr>
          <p:cNvPr id="101" name="صورة 100"/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1435" y="4206513"/>
            <a:ext cx="265915" cy="265915"/>
          </a:xfrm>
          <a:prstGeom prst="rect">
            <a:avLst/>
          </a:prstGeom>
        </p:spPr>
      </p:pic>
      <p:sp>
        <p:nvSpPr>
          <p:cNvPr id="103" name="مربع نص 102">
            <a:extLst>
              <a:ext uri="{FF2B5EF4-FFF2-40B4-BE49-F238E27FC236}">
                <a16:creationId xmlns:a16="http://schemas.microsoft.com/office/drawing/2014/main" id="{D500174D-2C50-479F-99B3-F55C35C2A498}"/>
              </a:ext>
            </a:extLst>
          </p:cNvPr>
          <p:cNvSpPr txBox="1"/>
          <p:nvPr/>
        </p:nvSpPr>
        <p:spPr>
          <a:xfrm>
            <a:off x="4875919" y="1719309"/>
            <a:ext cx="1604449" cy="30162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000" dirty="0">
                <a:latin typeface="Arvo" panose="020B0604020202020204" charset="0"/>
              </a:rPr>
              <a:t> View volunteering opportunities</a:t>
            </a:r>
          </a:p>
          <a:p>
            <a:endParaRPr lang="en-US" sz="1000" dirty="0">
              <a:latin typeface="Arvo" panose="020B0604020202020204" charset="0"/>
            </a:endParaRP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000" dirty="0">
                <a:latin typeface="Arvo" panose="020B0604020202020204" charset="0"/>
              </a:rPr>
              <a:t>Register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endParaRPr lang="en-US" sz="1000" dirty="0">
              <a:latin typeface="Arvo" panose="020B0604020202020204" charset="0"/>
            </a:endParaRP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000" dirty="0">
                <a:latin typeface="Arvo" panose="020B0604020202020204" charset="0"/>
              </a:rPr>
              <a:t>Edit profile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endParaRPr lang="en-US" sz="1000" dirty="0">
              <a:latin typeface="Arvo" panose="020B0604020202020204" charset="0"/>
            </a:endParaRP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000" dirty="0">
                <a:latin typeface="Arvo" panose="020B0604020202020204" charset="0"/>
              </a:rPr>
              <a:t>Register in a volunteering opportunity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endParaRPr lang="en-US" sz="1000" dirty="0">
              <a:latin typeface="Arvo" panose="020B0604020202020204" charset="0"/>
            </a:endParaRP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000" dirty="0">
                <a:latin typeface="Arvo" panose="020B0604020202020204" charset="0"/>
              </a:rPr>
              <a:t>Check-in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endParaRPr lang="en-US" sz="1000" dirty="0">
              <a:latin typeface="Arvo" panose="020B0604020202020204" charset="0"/>
            </a:endParaRP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000" dirty="0">
                <a:latin typeface="Arvo" panose="020B0604020202020204" charset="0"/>
              </a:rPr>
              <a:t>Be a member of volunteering team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endParaRPr lang="en-US" sz="1000" dirty="0">
              <a:latin typeface="Arvo" panose="020B0604020202020204" charset="0"/>
            </a:endParaRP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000" dirty="0">
                <a:latin typeface="Arvo" panose="020B0604020202020204" charset="0"/>
              </a:rPr>
              <a:t>Use Immediate Assistance</a:t>
            </a:r>
          </a:p>
          <a:p>
            <a:endParaRPr lang="ar-SA" sz="1000" dirty="0">
              <a:latin typeface="Arv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95658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29" name="Google Shape;5129;p41"/>
          <p:cNvGrpSpPr/>
          <p:nvPr/>
        </p:nvGrpSpPr>
        <p:grpSpPr>
          <a:xfrm>
            <a:off x="-292805" y="722804"/>
            <a:ext cx="9729609" cy="4234513"/>
            <a:chOff x="440099" y="736575"/>
            <a:chExt cx="8040999" cy="3499597"/>
          </a:xfrm>
        </p:grpSpPr>
        <p:sp>
          <p:nvSpPr>
            <p:cNvPr id="5130" name="Google Shape;5130;p41"/>
            <p:cNvSpPr/>
            <p:nvPr/>
          </p:nvSpPr>
          <p:spPr>
            <a:xfrm>
              <a:off x="440099" y="3915129"/>
              <a:ext cx="8040999" cy="321043"/>
            </a:xfrm>
            <a:custGeom>
              <a:avLst/>
              <a:gdLst/>
              <a:ahLst/>
              <a:cxnLst/>
              <a:rect l="l" t="t" r="r" b="b"/>
              <a:pathLst>
                <a:path w="265117" h="10585" extrusionOk="0">
                  <a:moveTo>
                    <a:pt x="132553" y="0"/>
                  </a:moveTo>
                  <a:cubicBezTo>
                    <a:pt x="97393" y="0"/>
                    <a:pt x="63687" y="560"/>
                    <a:pt x="38827" y="1548"/>
                  </a:cubicBezTo>
                  <a:cubicBezTo>
                    <a:pt x="13966" y="2548"/>
                    <a:pt x="0" y="3894"/>
                    <a:pt x="0" y="5287"/>
                  </a:cubicBezTo>
                  <a:cubicBezTo>
                    <a:pt x="0" y="6692"/>
                    <a:pt x="13966" y="8037"/>
                    <a:pt x="38827" y="9037"/>
                  </a:cubicBezTo>
                  <a:cubicBezTo>
                    <a:pt x="63687" y="10025"/>
                    <a:pt x="97393" y="10585"/>
                    <a:pt x="132553" y="10585"/>
                  </a:cubicBezTo>
                  <a:cubicBezTo>
                    <a:pt x="167712" y="10585"/>
                    <a:pt x="201430" y="10025"/>
                    <a:pt x="226290" y="9037"/>
                  </a:cubicBezTo>
                  <a:cubicBezTo>
                    <a:pt x="251151" y="8037"/>
                    <a:pt x="265117" y="6692"/>
                    <a:pt x="265117" y="5287"/>
                  </a:cubicBezTo>
                  <a:cubicBezTo>
                    <a:pt x="265117" y="3894"/>
                    <a:pt x="251151" y="2548"/>
                    <a:pt x="226290" y="1548"/>
                  </a:cubicBezTo>
                  <a:cubicBezTo>
                    <a:pt x="201430" y="560"/>
                    <a:pt x="167712" y="0"/>
                    <a:pt x="132553" y="0"/>
                  </a:cubicBezTo>
                  <a:close/>
                </a:path>
              </a:pathLst>
            </a:custGeom>
            <a:solidFill>
              <a:srgbClr val="E9E5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31" name="Google Shape;5131;p41"/>
            <p:cNvSpPr/>
            <p:nvPr/>
          </p:nvSpPr>
          <p:spPr>
            <a:xfrm>
              <a:off x="1745896" y="736575"/>
              <a:ext cx="2610897" cy="3333843"/>
            </a:xfrm>
            <a:custGeom>
              <a:avLst/>
              <a:gdLst/>
              <a:ahLst/>
              <a:cxnLst/>
              <a:rect l="l" t="t" r="r" b="b"/>
              <a:pathLst>
                <a:path w="86083" h="109919" extrusionOk="0">
                  <a:moveTo>
                    <a:pt x="43041" y="1"/>
                  </a:moveTo>
                  <a:cubicBezTo>
                    <a:pt x="35802" y="1"/>
                    <a:pt x="29933" y="5859"/>
                    <a:pt x="29933" y="13097"/>
                  </a:cubicBezTo>
                  <a:cubicBezTo>
                    <a:pt x="29933" y="17550"/>
                    <a:pt x="32147" y="21468"/>
                    <a:pt x="35540" y="23837"/>
                  </a:cubicBezTo>
                  <a:lnTo>
                    <a:pt x="8990" y="23837"/>
                  </a:lnTo>
                  <a:cubicBezTo>
                    <a:pt x="4025" y="23837"/>
                    <a:pt x="0" y="27861"/>
                    <a:pt x="0" y="32826"/>
                  </a:cubicBezTo>
                  <a:lnTo>
                    <a:pt x="0" y="100930"/>
                  </a:lnTo>
                  <a:cubicBezTo>
                    <a:pt x="0" y="105895"/>
                    <a:pt x="4025" y="109919"/>
                    <a:pt x="8990" y="109919"/>
                  </a:cubicBezTo>
                  <a:lnTo>
                    <a:pt x="77093" y="109919"/>
                  </a:lnTo>
                  <a:cubicBezTo>
                    <a:pt x="82058" y="109919"/>
                    <a:pt x="86082" y="105895"/>
                    <a:pt x="86082" y="100930"/>
                  </a:cubicBezTo>
                  <a:lnTo>
                    <a:pt x="86082" y="76248"/>
                  </a:lnTo>
                  <a:cubicBezTo>
                    <a:pt x="83713" y="78558"/>
                    <a:pt x="80487" y="79987"/>
                    <a:pt x="76915" y="79987"/>
                  </a:cubicBezTo>
                  <a:cubicBezTo>
                    <a:pt x="69688" y="79987"/>
                    <a:pt x="63818" y="74117"/>
                    <a:pt x="63818" y="66878"/>
                  </a:cubicBezTo>
                  <a:cubicBezTo>
                    <a:pt x="63818" y="59651"/>
                    <a:pt x="69688" y="53781"/>
                    <a:pt x="76915" y="53781"/>
                  </a:cubicBezTo>
                  <a:cubicBezTo>
                    <a:pt x="80487" y="53781"/>
                    <a:pt x="83713" y="55210"/>
                    <a:pt x="86082" y="57520"/>
                  </a:cubicBezTo>
                  <a:lnTo>
                    <a:pt x="86082" y="32826"/>
                  </a:lnTo>
                  <a:cubicBezTo>
                    <a:pt x="86082" y="27861"/>
                    <a:pt x="82058" y="23837"/>
                    <a:pt x="77093" y="23837"/>
                  </a:cubicBezTo>
                  <a:lnTo>
                    <a:pt x="50530" y="23837"/>
                  </a:lnTo>
                  <a:cubicBezTo>
                    <a:pt x="53924" y="21468"/>
                    <a:pt x="56138" y="17550"/>
                    <a:pt x="56138" y="13097"/>
                  </a:cubicBezTo>
                  <a:cubicBezTo>
                    <a:pt x="56138" y="5859"/>
                    <a:pt x="50268" y="1"/>
                    <a:pt x="4304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32" name="Google Shape;5132;p41"/>
            <p:cNvSpPr/>
            <p:nvPr/>
          </p:nvSpPr>
          <p:spPr>
            <a:xfrm>
              <a:off x="3841092" y="1459521"/>
              <a:ext cx="3334207" cy="2610897"/>
            </a:xfrm>
            <a:custGeom>
              <a:avLst/>
              <a:gdLst/>
              <a:ahLst/>
              <a:cxnLst/>
              <a:rect l="l" t="t" r="r" b="b"/>
              <a:pathLst>
                <a:path w="109931" h="86083" extrusionOk="0">
                  <a:moveTo>
                    <a:pt x="32838" y="1"/>
                  </a:moveTo>
                  <a:cubicBezTo>
                    <a:pt x="27873" y="1"/>
                    <a:pt x="23849" y="4025"/>
                    <a:pt x="23849" y="8990"/>
                  </a:cubicBezTo>
                  <a:lnTo>
                    <a:pt x="23849" y="35553"/>
                  </a:lnTo>
                  <a:cubicBezTo>
                    <a:pt x="21479" y="32160"/>
                    <a:pt x="17562" y="29945"/>
                    <a:pt x="13109" y="29945"/>
                  </a:cubicBezTo>
                  <a:cubicBezTo>
                    <a:pt x="5870" y="29945"/>
                    <a:pt x="0" y="35815"/>
                    <a:pt x="0" y="43042"/>
                  </a:cubicBezTo>
                  <a:cubicBezTo>
                    <a:pt x="0" y="50281"/>
                    <a:pt x="5870" y="56151"/>
                    <a:pt x="13109" y="56151"/>
                  </a:cubicBezTo>
                  <a:cubicBezTo>
                    <a:pt x="17562" y="56151"/>
                    <a:pt x="21479" y="53936"/>
                    <a:pt x="23849" y="50543"/>
                  </a:cubicBezTo>
                  <a:lnTo>
                    <a:pt x="23849" y="77094"/>
                  </a:lnTo>
                  <a:cubicBezTo>
                    <a:pt x="23849" y="82059"/>
                    <a:pt x="27873" y="86083"/>
                    <a:pt x="32838" y="86083"/>
                  </a:cubicBezTo>
                  <a:lnTo>
                    <a:pt x="57531" y="86083"/>
                  </a:lnTo>
                  <a:cubicBezTo>
                    <a:pt x="55210" y="83725"/>
                    <a:pt x="53781" y="80499"/>
                    <a:pt x="53781" y="76927"/>
                  </a:cubicBezTo>
                  <a:cubicBezTo>
                    <a:pt x="53781" y="69688"/>
                    <a:pt x="59651" y="63830"/>
                    <a:pt x="66890" y="63830"/>
                  </a:cubicBezTo>
                  <a:cubicBezTo>
                    <a:pt x="74129" y="63830"/>
                    <a:pt x="79998" y="69688"/>
                    <a:pt x="79998" y="76927"/>
                  </a:cubicBezTo>
                  <a:cubicBezTo>
                    <a:pt x="79998" y="80499"/>
                    <a:pt x="78570" y="83725"/>
                    <a:pt x="76260" y="86083"/>
                  </a:cubicBezTo>
                  <a:lnTo>
                    <a:pt x="100942" y="86083"/>
                  </a:lnTo>
                  <a:cubicBezTo>
                    <a:pt x="105906" y="86083"/>
                    <a:pt x="109931" y="82059"/>
                    <a:pt x="109931" y="77094"/>
                  </a:cubicBezTo>
                  <a:lnTo>
                    <a:pt x="109931" y="8990"/>
                  </a:lnTo>
                  <a:cubicBezTo>
                    <a:pt x="109931" y="4025"/>
                    <a:pt x="105906" y="1"/>
                    <a:pt x="1009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2" name="Google Shape;5162;p41"/>
            <p:cNvSpPr/>
            <p:nvPr/>
          </p:nvSpPr>
          <p:spPr>
            <a:xfrm>
              <a:off x="789288" y="3690869"/>
              <a:ext cx="31452" cy="36002"/>
            </a:xfrm>
            <a:custGeom>
              <a:avLst/>
              <a:gdLst/>
              <a:ahLst/>
              <a:cxnLst/>
              <a:rect l="l" t="t" r="r" b="b"/>
              <a:pathLst>
                <a:path w="1037" h="1187" extrusionOk="0">
                  <a:moveTo>
                    <a:pt x="560" y="0"/>
                  </a:moveTo>
                  <a:cubicBezTo>
                    <a:pt x="382" y="72"/>
                    <a:pt x="203" y="108"/>
                    <a:pt x="1" y="131"/>
                  </a:cubicBezTo>
                  <a:cubicBezTo>
                    <a:pt x="362" y="492"/>
                    <a:pt x="427" y="1187"/>
                    <a:pt x="608" y="1187"/>
                  </a:cubicBezTo>
                  <a:cubicBezTo>
                    <a:pt x="654" y="1187"/>
                    <a:pt x="707" y="1142"/>
                    <a:pt x="775" y="1036"/>
                  </a:cubicBezTo>
                  <a:cubicBezTo>
                    <a:pt x="1036" y="620"/>
                    <a:pt x="751" y="215"/>
                    <a:pt x="560" y="0"/>
                  </a:cubicBezTo>
                  <a:close/>
                </a:path>
              </a:pathLst>
            </a:custGeom>
            <a:solidFill>
              <a:srgbClr val="E1EA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3" name="Google Shape;5163;p41"/>
            <p:cNvSpPr/>
            <p:nvPr/>
          </p:nvSpPr>
          <p:spPr>
            <a:xfrm>
              <a:off x="753195" y="3692688"/>
              <a:ext cx="28541" cy="32605"/>
            </a:xfrm>
            <a:custGeom>
              <a:avLst/>
              <a:gdLst/>
              <a:ahLst/>
              <a:cxnLst/>
              <a:rect l="l" t="t" r="r" b="b"/>
              <a:pathLst>
                <a:path w="941" h="1075" extrusionOk="0">
                  <a:moveTo>
                    <a:pt x="0" y="0"/>
                  </a:moveTo>
                  <a:lnTo>
                    <a:pt x="0" y="0"/>
                  </a:lnTo>
                  <a:cubicBezTo>
                    <a:pt x="171" y="393"/>
                    <a:pt x="283" y="1074"/>
                    <a:pt x="529" y="1074"/>
                  </a:cubicBezTo>
                  <a:cubicBezTo>
                    <a:pt x="574" y="1074"/>
                    <a:pt x="623" y="1052"/>
                    <a:pt x="679" y="1000"/>
                  </a:cubicBezTo>
                  <a:cubicBezTo>
                    <a:pt x="941" y="750"/>
                    <a:pt x="750" y="357"/>
                    <a:pt x="536" y="71"/>
                  </a:cubicBezTo>
                  <a:cubicBezTo>
                    <a:pt x="357" y="60"/>
                    <a:pt x="179" y="36"/>
                    <a:pt x="0" y="0"/>
                  </a:cubicBezTo>
                  <a:close/>
                </a:path>
              </a:pathLst>
            </a:custGeom>
            <a:solidFill>
              <a:srgbClr val="E1EA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5" name="Google Shape;5165;p41"/>
            <p:cNvSpPr/>
            <p:nvPr/>
          </p:nvSpPr>
          <p:spPr>
            <a:xfrm>
              <a:off x="1549085" y="3928140"/>
              <a:ext cx="72610" cy="33606"/>
            </a:xfrm>
            <a:custGeom>
              <a:avLst/>
              <a:gdLst/>
              <a:ahLst/>
              <a:cxnLst/>
              <a:rect l="l" t="t" r="r" b="b"/>
              <a:pathLst>
                <a:path w="2394" h="1108" extrusionOk="0">
                  <a:moveTo>
                    <a:pt x="780" y="1"/>
                  </a:moveTo>
                  <a:cubicBezTo>
                    <a:pt x="562" y="1"/>
                    <a:pt x="379" y="44"/>
                    <a:pt x="239" y="95"/>
                  </a:cubicBezTo>
                  <a:cubicBezTo>
                    <a:pt x="191" y="309"/>
                    <a:pt x="108" y="512"/>
                    <a:pt x="0" y="690"/>
                  </a:cubicBezTo>
                  <a:cubicBezTo>
                    <a:pt x="230" y="628"/>
                    <a:pt x="443" y="602"/>
                    <a:pt x="639" y="602"/>
                  </a:cubicBezTo>
                  <a:cubicBezTo>
                    <a:pt x="1262" y="602"/>
                    <a:pt x="1703" y="866"/>
                    <a:pt x="1929" y="1048"/>
                  </a:cubicBezTo>
                  <a:cubicBezTo>
                    <a:pt x="1989" y="1083"/>
                    <a:pt x="2048" y="1107"/>
                    <a:pt x="2108" y="1107"/>
                  </a:cubicBezTo>
                  <a:cubicBezTo>
                    <a:pt x="2179" y="1107"/>
                    <a:pt x="2251" y="1071"/>
                    <a:pt x="2298" y="1012"/>
                  </a:cubicBezTo>
                  <a:cubicBezTo>
                    <a:pt x="2394" y="905"/>
                    <a:pt x="2382" y="726"/>
                    <a:pt x="2263" y="631"/>
                  </a:cubicBezTo>
                  <a:cubicBezTo>
                    <a:pt x="1681" y="141"/>
                    <a:pt x="1173" y="1"/>
                    <a:pt x="780" y="1"/>
                  </a:cubicBezTo>
                  <a:close/>
                </a:path>
              </a:pathLst>
            </a:custGeom>
            <a:solidFill>
              <a:srgbClr val="E1EA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5167" name="Google Shape;5167;p41"/>
            <p:cNvGrpSpPr/>
            <p:nvPr/>
          </p:nvGrpSpPr>
          <p:grpSpPr>
            <a:xfrm>
              <a:off x="6473050" y="1383350"/>
              <a:ext cx="1758209" cy="2673972"/>
              <a:chOff x="6837636" y="1225555"/>
              <a:chExt cx="1866266" cy="2838008"/>
            </a:xfrm>
          </p:grpSpPr>
          <p:sp>
            <p:nvSpPr>
              <p:cNvPr id="5168" name="Google Shape;5168;p41"/>
              <p:cNvSpPr/>
              <p:nvPr/>
            </p:nvSpPr>
            <p:spPr>
              <a:xfrm>
                <a:off x="7269171" y="3860595"/>
                <a:ext cx="255682" cy="202968"/>
              </a:xfrm>
              <a:custGeom>
                <a:avLst/>
                <a:gdLst/>
                <a:ahLst/>
                <a:cxnLst/>
                <a:rect l="l" t="t" r="r" b="b"/>
                <a:pathLst>
                  <a:path w="8430" h="6692" extrusionOk="0">
                    <a:moveTo>
                      <a:pt x="4084" y="0"/>
                    </a:moveTo>
                    <a:cubicBezTo>
                      <a:pt x="3798" y="1727"/>
                      <a:pt x="3453" y="2513"/>
                      <a:pt x="3001" y="2941"/>
                    </a:cubicBezTo>
                    <a:cubicBezTo>
                      <a:pt x="2584" y="3334"/>
                      <a:pt x="2072" y="3417"/>
                      <a:pt x="1417" y="3644"/>
                    </a:cubicBezTo>
                    <a:cubicBezTo>
                      <a:pt x="524" y="3953"/>
                      <a:pt x="203" y="4596"/>
                      <a:pt x="108" y="5215"/>
                    </a:cubicBezTo>
                    <a:cubicBezTo>
                      <a:pt x="0" y="5977"/>
                      <a:pt x="239" y="6692"/>
                      <a:pt x="239" y="6692"/>
                    </a:cubicBezTo>
                    <a:lnTo>
                      <a:pt x="7906" y="6692"/>
                    </a:lnTo>
                    <a:cubicBezTo>
                      <a:pt x="8430" y="3644"/>
                      <a:pt x="7585" y="596"/>
                      <a:pt x="7585" y="596"/>
                    </a:cubicBezTo>
                    <a:lnTo>
                      <a:pt x="408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9" name="Google Shape;5169;p41"/>
              <p:cNvSpPr/>
              <p:nvPr/>
            </p:nvSpPr>
            <p:spPr>
              <a:xfrm>
                <a:off x="8038340" y="3860595"/>
                <a:ext cx="259685" cy="202968"/>
              </a:xfrm>
              <a:custGeom>
                <a:avLst/>
                <a:gdLst/>
                <a:ahLst/>
                <a:cxnLst/>
                <a:rect l="l" t="t" r="r" b="b"/>
                <a:pathLst>
                  <a:path w="8562" h="6692" extrusionOk="0">
                    <a:moveTo>
                      <a:pt x="4358" y="0"/>
                    </a:moveTo>
                    <a:lnTo>
                      <a:pt x="858" y="596"/>
                    </a:lnTo>
                    <a:cubicBezTo>
                      <a:pt x="858" y="596"/>
                      <a:pt x="1" y="3644"/>
                      <a:pt x="536" y="6692"/>
                    </a:cubicBezTo>
                    <a:lnTo>
                      <a:pt x="8204" y="6692"/>
                    </a:lnTo>
                    <a:cubicBezTo>
                      <a:pt x="8204" y="6692"/>
                      <a:pt x="8561" y="5644"/>
                      <a:pt x="8216" y="4751"/>
                    </a:cubicBezTo>
                    <a:cubicBezTo>
                      <a:pt x="8037" y="4299"/>
                      <a:pt x="7692" y="3870"/>
                      <a:pt x="7025" y="3644"/>
                    </a:cubicBezTo>
                    <a:cubicBezTo>
                      <a:pt x="6454" y="3441"/>
                      <a:pt x="5990" y="3358"/>
                      <a:pt x="5597" y="3072"/>
                    </a:cubicBezTo>
                    <a:cubicBezTo>
                      <a:pt x="5061" y="2679"/>
                      <a:pt x="4680" y="1917"/>
                      <a:pt x="435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0" name="Google Shape;5170;p41"/>
              <p:cNvSpPr/>
              <p:nvPr/>
            </p:nvSpPr>
            <p:spPr>
              <a:xfrm>
                <a:off x="6837636" y="1225555"/>
                <a:ext cx="224290" cy="190776"/>
              </a:xfrm>
              <a:custGeom>
                <a:avLst/>
                <a:gdLst/>
                <a:ahLst/>
                <a:cxnLst/>
                <a:rect l="l" t="t" r="r" b="b"/>
                <a:pathLst>
                  <a:path w="7395" h="6290" extrusionOk="0">
                    <a:moveTo>
                      <a:pt x="5068" y="1"/>
                    </a:moveTo>
                    <a:cubicBezTo>
                      <a:pt x="4936" y="1"/>
                      <a:pt x="4763" y="52"/>
                      <a:pt x="4727" y="309"/>
                    </a:cubicBezTo>
                    <a:cubicBezTo>
                      <a:pt x="4680" y="750"/>
                      <a:pt x="5013" y="1357"/>
                      <a:pt x="4930" y="1547"/>
                    </a:cubicBezTo>
                    <a:cubicBezTo>
                      <a:pt x="4918" y="1583"/>
                      <a:pt x="4894" y="1619"/>
                      <a:pt x="4870" y="1655"/>
                    </a:cubicBezTo>
                    <a:cubicBezTo>
                      <a:pt x="4787" y="1786"/>
                      <a:pt x="4656" y="1869"/>
                      <a:pt x="4525" y="1881"/>
                    </a:cubicBezTo>
                    <a:lnTo>
                      <a:pt x="4501" y="1881"/>
                    </a:lnTo>
                    <a:cubicBezTo>
                      <a:pt x="4001" y="1869"/>
                      <a:pt x="3132" y="1178"/>
                      <a:pt x="2763" y="845"/>
                    </a:cubicBezTo>
                    <a:cubicBezTo>
                      <a:pt x="2390" y="472"/>
                      <a:pt x="1878" y="22"/>
                      <a:pt x="1582" y="22"/>
                    </a:cubicBezTo>
                    <a:cubicBezTo>
                      <a:pt x="1491" y="22"/>
                      <a:pt x="1421" y="65"/>
                      <a:pt x="1382" y="166"/>
                    </a:cubicBezTo>
                    <a:cubicBezTo>
                      <a:pt x="1215" y="583"/>
                      <a:pt x="1763" y="559"/>
                      <a:pt x="2667" y="1821"/>
                    </a:cubicBezTo>
                    <a:lnTo>
                      <a:pt x="2584" y="1952"/>
                    </a:lnTo>
                    <a:cubicBezTo>
                      <a:pt x="2589" y="1960"/>
                      <a:pt x="2587" y="1964"/>
                      <a:pt x="2578" y="1964"/>
                    </a:cubicBezTo>
                    <a:cubicBezTo>
                      <a:pt x="2482" y="1964"/>
                      <a:pt x="1615" y="1509"/>
                      <a:pt x="917" y="964"/>
                    </a:cubicBezTo>
                    <a:cubicBezTo>
                      <a:pt x="771" y="848"/>
                      <a:pt x="657" y="803"/>
                      <a:pt x="569" y="803"/>
                    </a:cubicBezTo>
                    <a:cubicBezTo>
                      <a:pt x="344" y="803"/>
                      <a:pt x="301" y="1104"/>
                      <a:pt x="370" y="1250"/>
                    </a:cubicBezTo>
                    <a:cubicBezTo>
                      <a:pt x="465" y="1464"/>
                      <a:pt x="1048" y="1809"/>
                      <a:pt x="1429" y="2107"/>
                    </a:cubicBezTo>
                    <a:cubicBezTo>
                      <a:pt x="1679" y="2298"/>
                      <a:pt x="1941" y="2512"/>
                      <a:pt x="2108" y="2631"/>
                    </a:cubicBezTo>
                    <a:lnTo>
                      <a:pt x="2060" y="2833"/>
                    </a:lnTo>
                    <a:cubicBezTo>
                      <a:pt x="1021" y="2607"/>
                      <a:pt x="679" y="2253"/>
                      <a:pt x="445" y="2253"/>
                    </a:cubicBezTo>
                    <a:cubicBezTo>
                      <a:pt x="384" y="2253"/>
                      <a:pt x="331" y="2277"/>
                      <a:pt x="274" y="2333"/>
                    </a:cubicBezTo>
                    <a:cubicBezTo>
                      <a:pt x="0" y="2595"/>
                      <a:pt x="810" y="3155"/>
                      <a:pt x="1227" y="3250"/>
                    </a:cubicBezTo>
                    <a:cubicBezTo>
                      <a:pt x="1405" y="3286"/>
                      <a:pt x="1715" y="3452"/>
                      <a:pt x="2001" y="3619"/>
                    </a:cubicBezTo>
                    <a:cubicBezTo>
                      <a:pt x="1254" y="3602"/>
                      <a:pt x="910" y="3424"/>
                      <a:pt x="713" y="3424"/>
                    </a:cubicBezTo>
                    <a:cubicBezTo>
                      <a:pt x="637" y="3424"/>
                      <a:pt x="583" y="3451"/>
                      <a:pt x="536" y="3524"/>
                    </a:cubicBezTo>
                    <a:cubicBezTo>
                      <a:pt x="358" y="3810"/>
                      <a:pt x="1132" y="4107"/>
                      <a:pt x="1489" y="4119"/>
                    </a:cubicBezTo>
                    <a:cubicBezTo>
                      <a:pt x="1846" y="4119"/>
                      <a:pt x="2882" y="4536"/>
                      <a:pt x="2882" y="4536"/>
                    </a:cubicBezTo>
                    <a:cubicBezTo>
                      <a:pt x="3644" y="5012"/>
                      <a:pt x="4072" y="5262"/>
                      <a:pt x="4584" y="5310"/>
                    </a:cubicBezTo>
                    <a:cubicBezTo>
                      <a:pt x="5084" y="5346"/>
                      <a:pt x="5287" y="6215"/>
                      <a:pt x="5287" y="6215"/>
                    </a:cubicBezTo>
                    <a:cubicBezTo>
                      <a:pt x="5287" y="6215"/>
                      <a:pt x="5625" y="6289"/>
                      <a:pt x="6030" y="6289"/>
                    </a:cubicBezTo>
                    <a:cubicBezTo>
                      <a:pt x="6611" y="6289"/>
                      <a:pt x="7331" y="6136"/>
                      <a:pt x="7394" y="5393"/>
                    </a:cubicBezTo>
                    <a:cubicBezTo>
                      <a:pt x="7394" y="5393"/>
                      <a:pt x="6287" y="3822"/>
                      <a:pt x="6204" y="3607"/>
                    </a:cubicBezTo>
                    <a:cubicBezTo>
                      <a:pt x="6049" y="3191"/>
                      <a:pt x="6335" y="2548"/>
                      <a:pt x="5882" y="1845"/>
                    </a:cubicBezTo>
                    <a:cubicBezTo>
                      <a:pt x="5442" y="1131"/>
                      <a:pt x="5227" y="23"/>
                      <a:pt x="5227" y="23"/>
                    </a:cubicBezTo>
                    <a:cubicBezTo>
                      <a:pt x="5227" y="23"/>
                      <a:pt x="5157" y="1"/>
                      <a:pt x="5068" y="1"/>
                    </a:cubicBezTo>
                    <a:close/>
                  </a:path>
                </a:pathLst>
              </a:custGeom>
              <a:solidFill>
                <a:srgbClr val="FAB1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1" name="Google Shape;5171;p41"/>
              <p:cNvSpPr/>
              <p:nvPr/>
            </p:nvSpPr>
            <p:spPr>
              <a:xfrm>
                <a:off x="8479277" y="1225555"/>
                <a:ext cx="224624" cy="190776"/>
              </a:xfrm>
              <a:custGeom>
                <a:avLst/>
                <a:gdLst/>
                <a:ahLst/>
                <a:cxnLst/>
                <a:rect l="l" t="t" r="r" b="b"/>
                <a:pathLst>
                  <a:path w="7406" h="6290" extrusionOk="0">
                    <a:moveTo>
                      <a:pt x="2337" y="1"/>
                    </a:moveTo>
                    <a:cubicBezTo>
                      <a:pt x="2250" y="1"/>
                      <a:pt x="2179" y="23"/>
                      <a:pt x="2179" y="23"/>
                    </a:cubicBezTo>
                    <a:cubicBezTo>
                      <a:pt x="2179" y="23"/>
                      <a:pt x="1965" y="1131"/>
                      <a:pt x="1512" y="1845"/>
                    </a:cubicBezTo>
                    <a:cubicBezTo>
                      <a:pt x="1072" y="2548"/>
                      <a:pt x="1358" y="3191"/>
                      <a:pt x="1191" y="3607"/>
                    </a:cubicBezTo>
                    <a:cubicBezTo>
                      <a:pt x="1119" y="3822"/>
                      <a:pt x="0" y="5393"/>
                      <a:pt x="0" y="5393"/>
                    </a:cubicBezTo>
                    <a:cubicBezTo>
                      <a:pt x="70" y="6136"/>
                      <a:pt x="789" y="6289"/>
                      <a:pt x="1368" y="6289"/>
                    </a:cubicBezTo>
                    <a:cubicBezTo>
                      <a:pt x="1772" y="6289"/>
                      <a:pt x="2108" y="6215"/>
                      <a:pt x="2108" y="6215"/>
                    </a:cubicBezTo>
                    <a:cubicBezTo>
                      <a:pt x="2108" y="6215"/>
                      <a:pt x="2310" y="5346"/>
                      <a:pt x="2822" y="5310"/>
                    </a:cubicBezTo>
                    <a:cubicBezTo>
                      <a:pt x="3322" y="5262"/>
                      <a:pt x="3751" y="5012"/>
                      <a:pt x="4513" y="4536"/>
                    </a:cubicBezTo>
                    <a:cubicBezTo>
                      <a:pt x="4513" y="4536"/>
                      <a:pt x="5549" y="4119"/>
                      <a:pt x="5906" y="4119"/>
                    </a:cubicBezTo>
                    <a:cubicBezTo>
                      <a:pt x="6275" y="4107"/>
                      <a:pt x="7037" y="3810"/>
                      <a:pt x="6858" y="3524"/>
                    </a:cubicBezTo>
                    <a:cubicBezTo>
                      <a:pt x="6812" y="3451"/>
                      <a:pt x="6759" y="3424"/>
                      <a:pt x="6684" y="3424"/>
                    </a:cubicBezTo>
                    <a:cubicBezTo>
                      <a:pt x="6490" y="3424"/>
                      <a:pt x="6149" y="3602"/>
                      <a:pt x="5394" y="3619"/>
                    </a:cubicBezTo>
                    <a:cubicBezTo>
                      <a:pt x="5691" y="3452"/>
                      <a:pt x="5989" y="3286"/>
                      <a:pt x="6168" y="3250"/>
                    </a:cubicBezTo>
                    <a:cubicBezTo>
                      <a:pt x="6584" y="3155"/>
                      <a:pt x="7406" y="2595"/>
                      <a:pt x="7132" y="2333"/>
                    </a:cubicBezTo>
                    <a:cubicBezTo>
                      <a:pt x="7073" y="2277"/>
                      <a:pt x="7017" y="2253"/>
                      <a:pt x="6955" y="2253"/>
                    </a:cubicBezTo>
                    <a:cubicBezTo>
                      <a:pt x="6716" y="2253"/>
                      <a:pt x="6376" y="2607"/>
                      <a:pt x="5346" y="2833"/>
                    </a:cubicBezTo>
                    <a:lnTo>
                      <a:pt x="5299" y="2631"/>
                    </a:lnTo>
                    <a:cubicBezTo>
                      <a:pt x="5453" y="2512"/>
                      <a:pt x="5715" y="2298"/>
                      <a:pt x="5965" y="2107"/>
                    </a:cubicBezTo>
                    <a:cubicBezTo>
                      <a:pt x="6346" y="1809"/>
                      <a:pt x="6942" y="1464"/>
                      <a:pt x="7025" y="1250"/>
                    </a:cubicBezTo>
                    <a:cubicBezTo>
                      <a:pt x="7094" y="1104"/>
                      <a:pt x="7057" y="803"/>
                      <a:pt x="6830" y="803"/>
                    </a:cubicBezTo>
                    <a:cubicBezTo>
                      <a:pt x="6743" y="803"/>
                      <a:pt x="6627" y="848"/>
                      <a:pt x="6477" y="964"/>
                    </a:cubicBezTo>
                    <a:cubicBezTo>
                      <a:pt x="5780" y="1509"/>
                      <a:pt x="4922" y="1964"/>
                      <a:pt x="4828" y="1964"/>
                    </a:cubicBezTo>
                    <a:cubicBezTo>
                      <a:pt x="4819" y="1964"/>
                      <a:pt x="4817" y="1960"/>
                      <a:pt x="4822" y="1952"/>
                    </a:cubicBezTo>
                    <a:lnTo>
                      <a:pt x="4727" y="1821"/>
                    </a:lnTo>
                    <a:cubicBezTo>
                      <a:pt x="5632" y="559"/>
                      <a:pt x="6180" y="583"/>
                      <a:pt x="6013" y="166"/>
                    </a:cubicBezTo>
                    <a:cubicBezTo>
                      <a:pt x="5976" y="65"/>
                      <a:pt x="5908" y="22"/>
                      <a:pt x="5818" y="22"/>
                    </a:cubicBezTo>
                    <a:cubicBezTo>
                      <a:pt x="5528" y="22"/>
                      <a:pt x="5014" y="472"/>
                      <a:pt x="4632" y="845"/>
                    </a:cubicBezTo>
                    <a:cubicBezTo>
                      <a:pt x="4275" y="1178"/>
                      <a:pt x="3394" y="1869"/>
                      <a:pt x="2905" y="1881"/>
                    </a:cubicBezTo>
                    <a:lnTo>
                      <a:pt x="2870" y="1881"/>
                    </a:lnTo>
                    <a:cubicBezTo>
                      <a:pt x="2739" y="1869"/>
                      <a:pt x="2620" y="1786"/>
                      <a:pt x="2536" y="1655"/>
                    </a:cubicBezTo>
                    <a:lnTo>
                      <a:pt x="2524" y="1655"/>
                    </a:lnTo>
                    <a:cubicBezTo>
                      <a:pt x="2501" y="1619"/>
                      <a:pt x="2489" y="1583"/>
                      <a:pt x="2465" y="1547"/>
                    </a:cubicBezTo>
                    <a:cubicBezTo>
                      <a:pt x="2381" y="1357"/>
                      <a:pt x="2715" y="750"/>
                      <a:pt x="2667" y="309"/>
                    </a:cubicBezTo>
                    <a:cubicBezTo>
                      <a:pt x="2639" y="52"/>
                      <a:pt x="2469" y="1"/>
                      <a:pt x="2337" y="1"/>
                    </a:cubicBezTo>
                    <a:close/>
                  </a:path>
                </a:pathLst>
              </a:custGeom>
              <a:solidFill>
                <a:srgbClr val="FAB1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2" name="Google Shape;5172;p41"/>
              <p:cNvSpPr/>
              <p:nvPr/>
            </p:nvSpPr>
            <p:spPr>
              <a:xfrm>
                <a:off x="7376054" y="2461988"/>
                <a:ext cx="807840" cy="1446165"/>
              </a:xfrm>
              <a:custGeom>
                <a:avLst/>
                <a:gdLst/>
                <a:ahLst/>
                <a:cxnLst/>
                <a:rect l="l" t="t" r="r" b="b"/>
                <a:pathLst>
                  <a:path w="26635" h="47681" extrusionOk="0">
                    <a:moveTo>
                      <a:pt x="5668" y="1"/>
                    </a:moveTo>
                    <a:lnTo>
                      <a:pt x="1846" y="23670"/>
                    </a:lnTo>
                    <a:lnTo>
                      <a:pt x="1" y="46625"/>
                    </a:lnTo>
                    <a:cubicBezTo>
                      <a:pt x="1" y="46625"/>
                      <a:pt x="324" y="47680"/>
                      <a:pt x="2064" y="47680"/>
                    </a:cubicBezTo>
                    <a:cubicBezTo>
                      <a:pt x="2662" y="47680"/>
                      <a:pt x="3428" y="47556"/>
                      <a:pt x="4406" y="47221"/>
                    </a:cubicBezTo>
                    <a:cubicBezTo>
                      <a:pt x="4406" y="47221"/>
                      <a:pt x="7240" y="25920"/>
                      <a:pt x="7680" y="25456"/>
                    </a:cubicBezTo>
                    <a:cubicBezTo>
                      <a:pt x="8121" y="24992"/>
                      <a:pt x="12609" y="11073"/>
                      <a:pt x="12609" y="11073"/>
                    </a:cubicBezTo>
                    <a:lnTo>
                      <a:pt x="14026" y="11073"/>
                    </a:lnTo>
                    <a:cubicBezTo>
                      <a:pt x="14026" y="11073"/>
                      <a:pt x="18527" y="24992"/>
                      <a:pt x="18955" y="25456"/>
                    </a:cubicBezTo>
                    <a:cubicBezTo>
                      <a:pt x="19396" y="25920"/>
                      <a:pt x="22230" y="47221"/>
                      <a:pt x="22230" y="47221"/>
                    </a:cubicBezTo>
                    <a:cubicBezTo>
                      <a:pt x="23207" y="47556"/>
                      <a:pt x="23973" y="47680"/>
                      <a:pt x="24571" y="47680"/>
                    </a:cubicBezTo>
                    <a:cubicBezTo>
                      <a:pt x="26312" y="47680"/>
                      <a:pt x="26635" y="46625"/>
                      <a:pt x="26635" y="46625"/>
                    </a:cubicBezTo>
                    <a:lnTo>
                      <a:pt x="24801" y="23670"/>
                    </a:lnTo>
                    <a:lnTo>
                      <a:pt x="20979" y="1"/>
                    </a:lnTo>
                    <a:lnTo>
                      <a:pt x="13324" y="858"/>
                    </a:lnTo>
                    <a:lnTo>
                      <a:pt x="566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3" name="Google Shape;5173;p41"/>
              <p:cNvSpPr/>
              <p:nvPr/>
            </p:nvSpPr>
            <p:spPr>
              <a:xfrm>
                <a:off x="7687331" y="1766855"/>
                <a:ext cx="170485" cy="97208"/>
              </a:xfrm>
              <a:custGeom>
                <a:avLst/>
                <a:gdLst/>
                <a:ahLst/>
                <a:cxnLst/>
                <a:rect l="l" t="t" r="r" b="b"/>
                <a:pathLst>
                  <a:path w="5621" h="3205" extrusionOk="0">
                    <a:moveTo>
                      <a:pt x="644" y="0"/>
                    </a:moveTo>
                    <a:lnTo>
                      <a:pt x="1" y="1167"/>
                    </a:lnTo>
                    <a:cubicBezTo>
                      <a:pt x="1" y="1167"/>
                      <a:pt x="1198" y="3205"/>
                      <a:pt x="2857" y="3205"/>
                    </a:cubicBezTo>
                    <a:cubicBezTo>
                      <a:pt x="2885" y="3205"/>
                      <a:pt x="2913" y="3204"/>
                      <a:pt x="2942" y="3203"/>
                    </a:cubicBezTo>
                    <a:cubicBezTo>
                      <a:pt x="4644" y="3120"/>
                      <a:pt x="5621" y="834"/>
                      <a:pt x="5621" y="834"/>
                    </a:cubicBezTo>
                    <a:lnTo>
                      <a:pt x="4763" y="0"/>
                    </a:lnTo>
                    <a:cubicBezTo>
                      <a:pt x="4264" y="523"/>
                      <a:pt x="3591" y="705"/>
                      <a:pt x="2930" y="705"/>
                    </a:cubicBezTo>
                    <a:cubicBezTo>
                      <a:pt x="1921" y="705"/>
                      <a:pt x="939" y="281"/>
                      <a:pt x="64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4" name="Google Shape;5174;p41"/>
              <p:cNvSpPr/>
              <p:nvPr/>
            </p:nvSpPr>
            <p:spPr>
              <a:xfrm>
                <a:off x="7911227" y="1353002"/>
                <a:ext cx="644998" cy="626193"/>
              </a:xfrm>
              <a:custGeom>
                <a:avLst/>
                <a:gdLst/>
                <a:ahLst/>
                <a:cxnLst/>
                <a:rect l="l" t="t" r="r" b="b"/>
                <a:pathLst>
                  <a:path w="21266" h="20646" extrusionOk="0">
                    <a:moveTo>
                      <a:pt x="19491" y="1"/>
                    </a:moveTo>
                    <a:cubicBezTo>
                      <a:pt x="18229" y="1155"/>
                      <a:pt x="12050" y="8906"/>
                      <a:pt x="12050" y="8906"/>
                    </a:cubicBezTo>
                    <a:cubicBezTo>
                      <a:pt x="12050" y="8906"/>
                      <a:pt x="2846" y="12157"/>
                      <a:pt x="1" y="13383"/>
                    </a:cubicBezTo>
                    <a:lnTo>
                      <a:pt x="1989" y="20646"/>
                    </a:lnTo>
                    <a:cubicBezTo>
                      <a:pt x="1989" y="20646"/>
                      <a:pt x="12955" y="15360"/>
                      <a:pt x="15110" y="12919"/>
                    </a:cubicBezTo>
                    <a:cubicBezTo>
                      <a:pt x="17277" y="10478"/>
                      <a:pt x="21265" y="1953"/>
                      <a:pt x="21265" y="1953"/>
                    </a:cubicBezTo>
                    <a:cubicBezTo>
                      <a:pt x="20860" y="251"/>
                      <a:pt x="19491" y="1"/>
                      <a:pt x="19491" y="1"/>
                    </a:cubicBezTo>
                    <a:close/>
                  </a:path>
                </a:pathLst>
              </a:custGeom>
              <a:solidFill>
                <a:schemeClr val="hlink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5" name="Google Shape;5175;p41"/>
              <p:cNvSpPr/>
              <p:nvPr/>
            </p:nvSpPr>
            <p:spPr>
              <a:xfrm>
                <a:off x="7471745" y="1749809"/>
                <a:ext cx="563744" cy="835713"/>
              </a:xfrm>
              <a:custGeom>
                <a:avLst/>
                <a:gdLst/>
                <a:ahLst/>
                <a:cxnLst/>
                <a:rect l="l" t="t" r="r" b="b"/>
                <a:pathLst>
                  <a:path w="18587" h="27554" extrusionOk="0">
                    <a:moveTo>
                      <a:pt x="16016" y="0"/>
                    </a:moveTo>
                    <a:cubicBezTo>
                      <a:pt x="14217" y="0"/>
                      <a:pt x="9621" y="2431"/>
                      <a:pt x="9621" y="2431"/>
                    </a:cubicBezTo>
                    <a:cubicBezTo>
                      <a:pt x="9621" y="2431"/>
                      <a:pt x="6070" y="54"/>
                      <a:pt x="4814" y="54"/>
                    </a:cubicBezTo>
                    <a:cubicBezTo>
                      <a:pt x="4696" y="54"/>
                      <a:pt x="4598" y="75"/>
                      <a:pt x="4525" y="122"/>
                    </a:cubicBezTo>
                    <a:cubicBezTo>
                      <a:pt x="1" y="2979"/>
                      <a:pt x="1025" y="25910"/>
                      <a:pt x="1025" y="25910"/>
                    </a:cubicBezTo>
                    <a:cubicBezTo>
                      <a:pt x="1025" y="25910"/>
                      <a:pt x="4108" y="27554"/>
                      <a:pt x="9847" y="27554"/>
                    </a:cubicBezTo>
                    <a:cubicBezTo>
                      <a:pt x="14872" y="27554"/>
                      <a:pt x="18586" y="26232"/>
                      <a:pt x="18586" y="26232"/>
                    </a:cubicBezTo>
                    <a:cubicBezTo>
                      <a:pt x="18586" y="26232"/>
                      <a:pt x="18563" y="9682"/>
                      <a:pt x="18086" y="5658"/>
                    </a:cubicBezTo>
                    <a:cubicBezTo>
                      <a:pt x="17622" y="1634"/>
                      <a:pt x="16455" y="74"/>
                      <a:pt x="16455" y="74"/>
                    </a:cubicBezTo>
                    <a:cubicBezTo>
                      <a:pt x="16340" y="23"/>
                      <a:pt x="16191" y="0"/>
                      <a:pt x="1601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6" name="Google Shape;5176;p41"/>
              <p:cNvSpPr/>
              <p:nvPr/>
            </p:nvSpPr>
            <p:spPr>
              <a:xfrm>
                <a:off x="7713688" y="1740468"/>
                <a:ext cx="108005" cy="123595"/>
              </a:xfrm>
              <a:custGeom>
                <a:avLst/>
                <a:gdLst/>
                <a:ahLst/>
                <a:cxnLst/>
                <a:rect l="l" t="t" r="r" b="b"/>
                <a:pathLst>
                  <a:path w="3561" h="4075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" y="1"/>
                      <a:pt x="608" y="1930"/>
                      <a:pt x="1" y="2668"/>
                    </a:cubicBezTo>
                    <a:cubicBezTo>
                      <a:pt x="1" y="2668"/>
                      <a:pt x="632" y="4013"/>
                      <a:pt x="1775" y="4073"/>
                    </a:cubicBezTo>
                    <a:cubicBezTo>
                      <a:pt x="1801" y="4074"/>
                      <a:pt x="1827" y="4075"/>
                      <a:pt x="1853" y="4075"/>
                    </a:cubicBezTo>
                    <a:cubicBezTo>
                      <a:pt x="3115" y="4075"/>
                      <a:pt x="3561" y="2668"/>
                      <a:pt x="3561" y="2668"/>
                    </a:cubicBezTo>
                    <a:cubicBezTo>
                      <a:pt x="3561" y="2668"/>
                      <a:pt x="2858" y="811"/>
                      <a:pt x="3561" y="156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EA9C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7" name="Google Shape;5177;p41"/>
              <p:cNvSpPr/>
              <p:nvPr/>
            </p:nvSpPr>
            <p:spPr>
              <a:xfrm>
                <a:off x="7628127" y="1437168"/>
                <a:ext cx="285678" cy="245916"/>
              </a:xfrm>
              <a:custGeom>
                <a:avLst/>
                <a:gdLst/>
                <a:ahLst/>
                <a:cxnLst/>
                <a:rect l="l" t="t" r="r" b="b"/>
                <a:pathLst>
                  <a:path w="9419" h="8108" extrusionOk="0">
                    <a:moveTo>
                      <a:pt x="6786" y="1"/>
                    </a:moveTo>
                    <a:cubicBezTo>
                      <a:pt x="6761" y="1"/>
                      <a:pt x="6738" y="8"/>
                      <a:pt x="6715" y="24"/>
                    </a:cubicBezTo>
                    <a:cubicBezTo>
                      <a:pt x="6406" y="238"/>
                      <a:pt x="7203" y="1024"/>
                      <a:pt x="7203" y="1024"/>
                    </a:cubicBezTo>
                    <a:cubicBezTo>
                      <a:pt x="6297" y="587"/>
                      <a:pt x="5243" y="366"/>
                      <a:pt x="4233" y="366"/>
                    </a:cubicBezTo>
                    <a:cubicBezTo>
                      <a:pt x="2244" y="366"/>
                      <a:pt x="428" y="1223"/>
                      <a:pt x="262" y="2976"/>
                    </a:cubicBezTo>
                    <a:cubicBezTo>
                      <a:pt x="0" y="5631"/>
                      <a:pt x="1298" y="8108"/>
                      <a:pt x="1298" y="8108"/>
                    </a:cubicBezTo>
                    <a:lnTo>
                      <a:pt x="7787" y="7691"/>
                    </a:lnTo>
                    <a:cubicBezTo>
                      <a:pt x="9418" y="2560"/>
                      <a:pt x="7680" y="1595"/>
                      <a:pt x="7680" y="1595"/>
                    </a:cubicBezTo>
                    <a:cubicBezTo>
                      <a:pt x="7680" y="1595"/>
                      <a:pt x="8680" y="1452"/>
                      <a:pt x="8549" y="1190"/>
                    </a:cubicBezTo>
                    <a:cubicBezTo>
                      <a:pt x="8505" y="1107"/>
                      <a:pt x="8382" y="1079"/>
                      <a:pt x="8238" y="1079"/>
                    </a:cubicBezTo>
                    <a:cubicBezTo>
                      <a:pt x="7948" y="1079"/>
                      <a:pt x="7573" y="1190"/>
                      <a:pt x="7573" y="1190"/>
                    </a:cubicBezTo>
                    <a:cubicBezTo>
                      <a:pt x="7573" y="1190"/>
                      <a:pt x="7101" y="1"/>
                      <a:pt x="678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8" name="Google Shape;5178;p41"/>
              <p:cNvSpPr/>
              <p:nvPr/>
            </p:nvSpPr>
            <p:spPr>
              <a:xfrm>
                <a:off x="7625488" y="1623940"/>
                <a:ext cx="48892" cy="63420"/>
              </a:xfrm>
              <a:custGeom>
                <a:avLst/>
                <a:gdLst/>
                <a:ahLst/>
                <a:cxnLst/>
                <a:rect l="l" t="t" r="r" b="b"/>
                <a:pathLst>
                  <a:path w="1612" h="2091" extrusionOk="0">
                    <a:moveTo>
                      <a:pt x="495" y="0"/>
                    </a:moveTo>
                    <a:cubicBezTo>
                      <a:pt x="313" y="0"/>
                      <a:pt x="155" y="131"/>
                      <a:pt x="111" y="545"/>
                    </a:cubicBezTo>
                    <a:cubicBezTo>
                      <a:pt x="0" y="1549"/>
                      <a:pt x="681" y="2090"/>
                      <a:pt x="1105" y="2090"/>
                    </a:cubicBezTo>
                    <a:cubicBezTo>
                      <a:pt x="1229" y="2090"/>
                      <a:pt x="1331" y="2044"/>
                      <a:pt x="1385" y="1950"/>
                    </a:cubicBezTo>
                    <a:cubicBezTo>
                      <a:pt x="1611" y="1533"/>
                      <a:pt x="1183" y="378"/>
                      <a:pt x="1183" y="378"/>
                    </a:cubicBezTo>
                    <a:cubicBezTo>
                      <a:pt x="1183" y="378"/>
                      <a:pt x="805" y="0"/>
                      <a:pt x="495" y="0"/>
                    </a:cubicBezTo>
                    <a:close/>
                  </a:path>
                </a:pathLst>
              </a:custGeom>
              <a:solidFill>
                <a:srgbClr val="FAB1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9" name="Google Shape;5179;p41"/>
              <p:cNvSpPr/>
              <p:nvPr/>
            </p:nvSpPr>
            <p:spPr>
              <a:xfrm>
                <a:off x="7852720" y="1625942"/>
                <a:ext cx="48892" cy="63572"/>
              </a:xfrm>
              <a:custGeom>
                <a:avLst/>
                <a:gdLst/>
                <a:ahLst/>
                <a:cxnLst/>
                <a:rect l="l" t="t" r="r" b="b"/>
                <a:pathLst>
                  <a:path w="1612" h="2096" extrusionOk="0">
                    <a:moveTo>
                      <a:pt x="1118" y="0"/>
                    </a:moveTo>
                    <a:cubicBezTo>
                      <a:pt x="808" y="0"/>
                      <a:pt x="430" y="384"/>
                      <a:pt x="430" y="384"/>
                    </a:cubicBezTo>
                    <a:cubicBezTo>
                      <a:pt x="430" y="384"/>
                      <a:pt x="1" y="1539"/>
                      <a:pt x="227" y="1955"/>
                    </a:cubicBezTo>
                    <a:cubicBezTo>
                      <a:pt x="281" y="2049"/>
                      <a:pt x="383" y="2096"/>
                      <a:pt x="507" y="2096"/>
                    </a:cubicBezTo>
                    <a:cubicBezTo>
                      <a:pt x="931" y="2096"/>
                      <a:pt x="1612" y="1555"/>
                      <a:pt x="1501" y="550"/>
                    </a:cubicBezTo>
                    <a:cubicBezTo>
                      <a:pt x="1457" y="132"/>
                      <a:pt x="1299" y="0"/>
                      <a:pt x="1118" y="0"/>
                    </a:cubicBezTo>
                    <a:close/>
                  </a:path>
                </a:pathLst>
              </a:custGeom>
              <a:solidFill>
                <a:srgbClr val="FAB1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0" name="Google Shape;5180;p41"/>
              <p:cNvSpPr/>
              <p:nvPr/>
            </p:nvSpPr>
            <p:spPr>
              <a:xfrm>
                <a:off x="7659185" y="1503954"/>
                <a:ext cx="208731" cy="274123"/>
              </a:xfrm>
              <a:custGeom>
                <a:avLst/>
                <a:gdLst/>
                <a:ahLst/>
                <a:cxnLst/>
                <a:rect l="l" t="t" r="r" b="b"/>
                <a:pathLst>
                  <a:path w="6882" h="9038" extrusionOk="0">
                    <a:moveTo>
                      <a:pt x="3489" y="0"/>
                    </a:moveTo>
                    <a:cubicBezTo>
                      <a:pt x="1096" y="0"/>
                      <a:pt x="0" y="1322"/>
                      <a:pt x="0" y="3477"/>
                    </a:cubicBezTo>
                    <a:cubicBezTo>
                      <a:pt x="0" y="7644"/>
                      <a:pt x="1203" y="9037"/>
                      <a:pt x="3334" y="9037"/>
                    </a:cubicBezTo>
                    <a:cubicBezTo>
                      <a:pt x="5537" y="9037"/>
                      <a:pt x="6882" y="7954"/>
                      <a:pt x="6882" y="3477"/>
                    </a:cubicBezTo>
                    <a:cubicBezTo>
                      <a:pt x="6882" y="1322"/>
                      <a:pt x="5882" y="0"/>
                      <a:pt x="3489" y="0"/>
                    </a:cubicBezTo>
                    <a:close/>
                  </a:path>
                </a:pathLst>
              </a:custGeom>
              <a:solidFill>
                <a:srgbClr val="FAB1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1" name="Google Shape;5181;p41"/>
              <p:cNvSpPr/>
              <p:nvPr/>
            </p:nvSpPr>
            <p:spPr>
              <a:xfrm>
                <a:off x="7639682" y="1485635"/>
                <a:ext cx="239789" cy="166390"/>
              </a:xfrm>
              <a:custGeom>
                <a:avLst/>
                <a:gdLst/>
                <a:ahLst/>
                <a:cxnLst/>
                <a:rect l="l" t="t" r="r" b="b"/>
                <a:pathLst>
                  <a:path w="7906" h="5486" extrusionOk="0">
                    <a:moveTo>
                      <a:pt x="3693" y="0"/>
                    </a:moveTo>
                    <a:cubicBezTo>
                      <a:pt x="3422" y="0"/>
                      <a:pt x="3136" y="11"/>
                      <a:pt x="2834" y="33"/>
                    </a:cubicBezTo>
                    <a:cubicBezTo>
                      <a:pt x="369" y="211"/>
                      <a:pt x="0" y="2593"/>
                      <a:pt x="95" y="3426"/>
                    </a:cubicBezTo>
                    <a:cubicBezTo>
                      <a:pt x="179" y="4271"/>
                      <a:pt x="881" y="5486"/>
                      <a:pt x="881" y="5486"/>
                    </a:cubicBezTo>
                    <a:cubicBezTo>
                      <a:pt x="667" y="4033"/>
                      <a:pt x="1179" y="1938"/>
                      <a:pt x="1179" y="1938"/>
                    </a:cubicBezTo>
                    <a:lnTo>
                      <a:pt x="2810" y="1378"/>
                    </a:lnTo>
                    <a:lnTo>
                      <a:pt x="2810" y="1378"/>
                    </a:lnTo>
                    <a:cubicBezTo>
                      <a:pt x="2810" y="1378"/>
                      <a:pt x="1786" y="1902"/>
                      <a:pt x="1941" y="2069"/>
                    </a:cubicBezTo>
                    <a:cubicBezTo>
                      <a:pt x="1955" y="2085"/>
                      <a:pt x="1991" y="2093"/>
                      <a:pt x="2045" y="2093"/>
                    </a:cubicBezTo>
                    <a:cubicBezTo>
                      <a:pt x="2563" y="2093"/>
                      <a:pt x="4727" y="1378"/>
                      <a:pt x="4727" y="1378"/>
                    </a:cubicBezTo>
                    <a:lnTo>
                      <a:pt x="4727" y="1378"/>
                    </a:lnTo>
                    <a:cubicBezTo>
                      <a:pt x="4727" y="1378"/>
                      <a:pt x="4036" y="1771"/>
                      <a:pt x="4394" y="1938"/>
                    </a:cubicBezTo>
                    <a:cubicBezTo>
                      <a:pt x="4431" y="1957"/>
                      <a:pt x="4483" y="1966"/>
                      <a:pt x="4545" y="1966"/>
                    </a:cubicBezTo>
                    <a:cubicBezTo>
                      <a:pt x="5065" y="1966"/>
                      <a:pt x="6334" y="1378"/>
                      <a:pt x="6334" y="1378"/>
                    </a:cubicBezTo>
                    <a:cubicBezTo>
                      <a:pt x="7239" y="3164"/>
                      <a:pt x="7299" y="5486"/>
                      <a:pt x="7299" y="5486"/>
                    </a:cubicBezTo>
                    <a:cubicBezTo>
                      <a:pt x="7835" y="4069"/>
                      <a:pt x="7906" y="2676"/>
                      <a:pt x="7299" y="1545"/>
                    </a:cubicBezTo>
                    <a:cubicBezTo>
                      <a:pt x="6756" y="553"/>
                      <a:pt x="5626" y="0"/>
                      <a:pt x="369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2" name="Google Shape;5182;p41"/>
              <p:cNvSpPr/>
              <p:nvPr/>
            </p:nvSpPr>
            <p:spPr>
              <a:xfrm>
                <a:off x="7843348" y="1727395"/>
                <a:ext cx="265448" cy="717729"/>
              </a:xfrm>
              <a:custGeom>
                <a:avLst/>
                <a:gdLst/>
                <a:ahLst/>
                <a:cxnLst/>
                <a:rect l="l" t="t" r="r" b="b"/>
                <a:pathLst>
                  <a:path w="8752" h="23664" extrusionOk="0">
                    <a:moveTo>
                      <a:pt x="4617" y="0"/>
                    </a:moveTo>
                    <a:cubicBezTo>
                      <a:pt x="4121" y="0"/>
                      <a:pt x="2696" y="189"/>
                      <a:pt x="0" y="1908"/>
                    </a:cubicBezTo>
                    <a:cubicBezTo>
                      <a:pt x="0" y="1908"/>
                      <a:pt x="3858" y="13886"/>
                      <a:pt x="4227" y="23637"/>
                    </a:cubicBezTo>
                    <a:cubicBezTo>
                      <a:pt x="4227" y="23637"/>
                      <a:pt x="4324" y="23664"/>
                      <a:pt x="4495" y="23664"/>
                    </a:cubicBezTo>
                    <a:cubicBezTo>
                      <a:pt x="4972" y="23664"/>
                      <a:pt x="6031" y="23457"/>
                      <a:pt x="7180" y="21887"/>
                    </a:cubicBezTo>
                    <a:cubicBezTo>
                      <a:pt x="8751" y="19744"/>
                      <a:pt x="7823" y="2837"/>
                      <a:pt x="4822" y="15"/>
                    </a:cubicBezTo>
                    <a:cubicBezTo>
                      <a:pt x="4822" y="15"/>
                      <a:pt x="4756" y="0"/>
                      <a:pt x="461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3" name="Google Shape;5183;p41"/>
              <p:cNvSpPr/>
              <p:nvPr/>
            </p:nvSpPr>
            <p:spPr>
              <a:xfrm>
                <a:off x="7831793" y="1751902"/>
                <a:ext cx="51652" cy="96935"/>
              </a:xfrm>
              <a:custGeom>
                <a:avLst/>
                <a:gdLst/>
                <a:ahLst/>
                <a:cxnLst/>
                <a:rect l="l" t="t" r="r" b="b"/>
                <a:pathLst>
                  <a:path w="1703" h="3196" extrusionOk="0">
                    <a:moveTo>
                      <a:pt x="895" y="1"/>
                    </a:moveTo>
                    <a:cubicBezTo>
                      <a:pt x="482" y="1"/>
                      <a:pt x="0" y="493"/>
                      <a:pt x="0" y="493"/>
                    </a:cubicBezTo>
                    <a:cubicBezTo>
                      <a:pt x="0" y="493"/>
                      <a:pt x="441" y="2291"/>
                      <a:pt x="1012" y="3196"/>
                    </a:cubicBezTo>
                    <a:cubicBezTo>
                      <a:pt x="1012" y="3196"/>
                      <a:pt x="1703" y="1588"/>
                      <a:pt x="1393" y="493"/>
                    </a:cubicBezTo>
                    <a:cubicBezTo>
                      <a:pt x="1290" y="124"/>
                      <a:pt x="1101" y="1"/>
                      <a:pt x="895" y="1"/>
                    </a:cubicBezTo>
                    <a:close/>
                  </a:path>
                </a:pathLst>
              </a:custGeom>
              <a:solidFill>
                <a:schemeClr val="hlink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4" name="Google Shape;5184;p41"/>
              <p:cNvSpPr/>
              <p:nvPr/>
            </p:nvSpPr>
            <p:spPr>
              <a:xfrm>
                <a:off x="6985343" y="1346147"/>
                <a:ext cx="642086" cy="633048"/>
              </a:xfrm>
              <a:custGeom>
                <a:avLst/>
                <a:gdLst/>
                <a:ahLst/>
                <a:cxnLst/>
                <a:rect l="l" t="t" r="r" b="b"/>
                <a:pathLst>
                  <a:path w="21170" h="20872" extrusionOk="0">
                    <a:moveTo>
                      <a:pt x="1667" y="0"/>
                    </a:moveTo>
                    <a:cubicBezTo>
                      <a:pt x="1667" y="0"/>
                      <a:pt x="107" y="881"/>
                      <a:pt x="0" y="2715"/>
                    </a:cubicBezTo>
                    <a:cubicBezTo>
                      <a:pt x="0" y="2715"/>
                      <a:pt x="3893" y="10704"/>
                      <a:pt x="6060" y="13145"/>
                    </a:cubicBezTo>
                    <a:cubicBezTo>
                      <a:pt x="8215" y="15586"/>
                      <a:pt x="19181" y="20872"/>
                      <a:pt x="19181" y="20872"/>
                    </a:cubicBezTo>
                    <a:lnTo>
                      <a:pt x="21169" y="13609"/>
                    </a:lnTo>
                    <a:cubicBezTo>
                      <a:pt x="18324" y="12383"/>
                      <a:pt x="9120" y="9132"/>
                      <a:pt x="9120" y="9132"/>
                    </a:cubicBezTo>
                    <a:cubicBezTo>
                      <a:pt x="9120" y="9132"/>
                      <a:pt x="2929" y="1155"/>
                      <a:pt x="1667" y="0"/>
                    </a:cubicBezTo>
                    <a:close/>
                  </a:path>
                </a:pathLst>
              </a:custGeom>
              <a:solidFill>
                <a:schemeClr val="hlink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5" name="Google Shape;5185;p41"/>
              <p:cNvSpPr/>
              <p:nvPr/>
            </p:nvSpPr>
            <p:spPr>
              <a:xfrm>
                <a:off x="7429859" y="1727395"/>
                <a:ext cx="265448" cy="717729"/>
              </a:xfrm>
              <a:custGeom>
                <a:avLst/>
                <a:gdLst/>
                <a:ahLst/>
                <a:cxnLst/>
                <a:rect l="l" t="t" r="r" b="b"/>
                <a:pathLst>
                  <a:path w="8752" h="23664" extrusionOk="0">
                    <a:moveTo>
                      <a:pt x="4145" y="0"/>
                    </a:moveTo>
                    <a:cubicBezTo>
                      <a:pt x="4007" y="0"/>
                      <a:pt x="3942" y="15"/>
                      <a:pt x="3942" y="15"/>
                    </a:cubicBezTo>
                    <a:cubicBezTo>
                      <a:pt x="929" y="2837"/>
                      <a:pt x="1" y="19744"/>
                      <a:pt x="1572" y="21887"/>
                    </a:cubicBezTo>
                    <a:cubicBezTo>
                      <a:pt x="2721" y="23457"/>
                      <a:pt x="3780" y="23664"/>
                      <a:pt x="4258" y="23664"/>
                    </a:cubicBezTo>
                    <a:cubicBezTo>
                      <a:pt x="4428" y="23664"/>
                      <a:pt x="4525" y="23637"/>
                      <a:pt x="4525" y="23637"/>
                    </a:cubicBezTo>
                    <a:cubicBezTo>
                      <a:pt x="4894" y="13886"/>
                      <a:pt x="8752" y="1908"/>
                      <a:pt x="8752" y="1908"/>
                    </a:cubicBezTo>
                    <a:cubicBezTo>
                      <a:pt x="6057" y="189"/>
                      <a:pt x="4638" y="0"/>
                      <a:pt x="414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6" name="Google Shape;5186;p41"/>
              <p:cNvSpPr/>
              <p:nvPr/>
            </p:nvSpPr>
            <p:spPr>
              <a:xfrm>
                <a:off x="7655211" y="1751902"/>
                <a:ext cx="51652" cy="96935"/>
              </a:xfrm>
              <a:custGeom>
                <a:avLst/>
                <a:gdLst/>
                <a:ahLst/>
                <a:cxnLst/>
                <a:rect l="l" t="t" r="r" b="b"/>
                <a:pathLst>
                  <a:path w="1703" h="3196" extrusionOk="0">
                    <a:moveTo>
                      <a:pt x="808" y="1"/>
                    </a:moveTo>
                    <a:cubicBezTo>
                      <a:pt x="602" y="1"/>
                      <a:pt x="413" y="124"/>
                      <a:pt x="310" y="493"/>
                    </a:cubicBezTo>
                    <a:cubicBezTo>
                      <a:pt x="0" y="1588"/>
                      <a:pt x="691" y="3196"/>
                      <a:pt x="691" y="3196"/>
                    </a:cubicBezTo>
                    <a:cubicBezTo>
                      <a:pt x="1262" y="2291"/>
                      <a:pt x="1703" y="493"/>
                      <a:pt x="1703" y="493"/>
                    </a:cubicBezTo>
                    <a:cubicBezTo>
                      <a:pt x="1703" y="493"/>
                      <a:pt x="1221" y="1"/>
                      <a:pt x="808" y="1"/>
                    </a:cubicBezTo>
                    <a:close/>
                  </a:path>
                </a:pathLst>
              </a:custGeom>
              <a:solidFill>
                <a:schemeClr val="hlink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187" name="Google Shape;5187;p41"/>
          <p:cNvSpPr txBox="1">
            <a:spLocks noGrp="1"/>
          </p:cNvSpPr>
          <p:nvPr>
            <p:ph type="title" idx="4"/>
          </p:nvPr>
        </p:nvSpPr>
        <p:spPr>
          <a:xfrm>
            <a:off x="682197" y="275384"/>
            <a:ext cx="7719300" cy="48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/>
              <a:t>Achieved Functional Requirements</a:t>
            </a:r>
            <a:endParaRPr dirty="0"/>
          </a:p>
        </p:txBody>
      </p:sp>
      <p:sp>
        <p:nvSpPr>
          <p:cNvPr id="5188" name="Google Shape;5188;p41"/>
          <p:cNvSpPr txBox="1">
            <a:spLocks noGrp="1"/>
          </p:cNvSpPr>
          <p:nvPr>
            <p:ph type="title"/>
          </p:nvPr>
        </p:nvSpPr>
        <p:spPr>
          <a:xfrm>
            <a:off x="1626751" y="900192"/>
            <a:ext cx="24801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Team Leader</a:t>
            </a:r>
            <a:endParaRPr dirty="0"/>
          </a:p>
        </p:txBody>
      </p:sp>
      <p:sp>
        <p:nvSpPr>
          <p:cNvPr id="5190" name="Google Shape;5190;p41"/>
          <p:cNvSpPr txBox="1">
            <a:spLocks noGrp="1"/>
          </p:cNvSpPr>
          <p:nvPr>
            <p:ph type="title" idx="2"/>
          </p:nvPr>
        </p:nvSpPr>
        <p:spPr>
          <a:xfrm>
            <a:off x="4911541" y="900192"/>
            <a:ext cx="24801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Orgnization</a:t>
            </a:r>
            <a:endParaRPr dirty="0"/>
          </a:p>
        </p:txBody>
      </p:sp>
      <p:pic>
        <p:nvPicPr>
          <p:cNvPr id="217" name="صورة 216">
            <a:extLst>
              <a:ext uri="{FF2B5EF4-FFF2-40B4-BE49-F238E27FC236}">
                <a16:creationId xmlns:a16="http://schemas.microsoft.com/office/drawing/2014/main" id="{75B3CC74-56D5-48AA-8804-9FF0A5CBC7B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-96428" y="-58911"/>
            <a:ext cx="1139797" cy="911838"/>
          </a:xfrm>
          <a:prstGeom prst="rect">
            <a:avLst/>
          </a:prstGeom>
        </p:spPr>
      </p:pic>
      <p:pic>
        <p:nvPicPr>
          <p:cNvPr id="219" name="صورة 218">
            <a:extLst>
              <a:ext uri="{FF2B5EF4-FFF2-40B4-BE49-F238E27FC236}">
                <a16:creationId xmlns:a16="http://schemas.microsoft.com/office/drawing/2014/main" id="{0D7EDD21-57C7-4B8D-8CFA-400DDF16069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lum bright="70000" contrast="-70000"/>
          </a:blip>
          <a:srcRect r="-2421"/>
          <a:stretch/>
        </p:blipFill>
        <p:spPr>
          <a:xfrm>
            <a:off x="635905" y="2470720"/>
            <a:ext cx="483401" cy="377582"/>
          </a:xfrm>
          <a:prstGeom prst="rect">
            <a:avLst/>
          </a:prstGeom>
        </p:spPr>
      </p:pic>
      <p:pic>
        <p:nvPicPr>
          <p:cNvPr id="220" name="صورة 219">
            <a:extLst>
              <a:ext uri="{FF2B5EF4-FFF2-40B4-BE49-F238E27FC236}">
                <a16:creationId xmlns:a16="http://schemas.microsoft.com/office/drawing/2014/main" id="{9BD454FD-3CFD-4C0D-B26F-72FCB7193D6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lum bright="70000" contrast="-70000"/>
          </a:blip>
          <a:srcRect r="-2421"/>
          <a:stretch/>
        </p:blipFill>
        <p:spPr>
          <a:xfrm>
            <a:off x="1250278" y="2589610"/>
            <a:ext cx="175994" cy="137468"/>
          </a:xfrm>
          <a:prstGeom prst="rect">
            <a:avLst/>
          </a:prstGeom>
        </p:spPr>
      </p:pic>
      <p:sp>
        <p:nvSpPr>
          <p:cNvPr id="176" name="Rectangle 175">
            <a:extLst>
              <a:ext uri="{FF2B5EF4-FFF2-40B4-BE49-F238E27FC236}">
                <a16:creationId xmlns:a16="http://schemas.microsoft.com/office/drawing/2014/main" id="{A29C1008-F942-47C8-B057-ECA7F96623BE}"/>
              </a:ext>
            </a:extLst>
          </p:cNvPr>
          <p:cNvSpPr/>
          <p:nvPr/>
        </p:nvSpPr>
        <p:spPr>
          <a:xfrm>
            <a:off x="8456113" y="4733145"/>
            <a:ext cx="616688" cy="28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31</a:t>
            </a:r>
          </a:p>
        </p:txBody>
      </p:sp>
      <p:sp>
        <p:nvSpPr>
          <p:cNvPr id="192" name="مستطيل 1">
            <a:extLst>
              <a:ext uri="{FF2B5EF4-FFF2-40B4-BE49-F238E27FC236}">
                <a16:creationId xmlns:a16="http://schemas.microsoft.com/office/drawing/2014/main" id="{E6E20A25-FDFB-4E60-81DE-E4176F23227F}"/>
              </a:ext>
            </a:extLst>
          </p:cNvPr>
          <p:cNvSpPr/>
          <p:nvPr/>
        </p:nvSpPr>
        <p:spPr>
          <a:xfrm>
            <a:off x="7413418" y="115261"/>
            <a:ext cx="1730582" cy="510523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GB" dirty="0">
                <a:solidFill>
                  <a:srgbClr val="FFFFFF"/>
                </a:solidFill>
              </a:rPr>
              <a:t>Result and Discussion</a:t>
            </a:r>
          </a:p>
        </p:txBody>
      </p:sp>
      <p:sp>
        <p:nvSpPr>
          <p:cNvPr id="186" name="Google Shape;5132;p41"/>
          <p:cNvSpPr/>
          <p:nvPr/>
        </p:nvSpPr>
        <p:spPr>
          <a:xfrm rot="10800000">
            <a:off x="5566927" y="3310603"/>
            <a:ext cx="1726567" cy="1440801"/>
          </a:xfrm>
          <a:custGeom>
            <a:avLst/>
            <a:gdLst/>
            <a:ahLst/>
            <a:cxnLst/>
            <a:rect l="l" t="t" r="r" b="b"/>
            <a:pathLst>
              <a:path w="109931" h="86083" extrusionOk="0">
                <a:moveTo>
                  <a:pt x="32838" y="1"/>
                </a:moveTo>
                <a:cubicBezTo>
                  <a:pt x="27873" y="1"/>
                  <a:pt x="23849" y="4025"/>
                  <a:pt x="23849" y="8990"/>
                </a:cubicBezTo>
                <a:lnTo>
                  <a:pt x="23849" y="35553"/>
                </a:lnTo>
                <a:cubicBezTo>
                  <a:pt x="21479" y="32160"/>
                  <a:pt x="17562" y="29945"/>
                  <a:pt x="13109" y="29945"/>
                </a:cubicBezTo>
                <a:cubicBezTo>
                  <a:pt x="5870" y="29945"/>
                  <a:pt x="0" y="35815"/>
                  <a:pt x="0" y="43042"/>
                </a:cubicBezTo>
                <a:cubicBezTo>
                  <a:pt x="0" y="50281"/>
                  <a:pt x="5870" y="56151"/>
                  <a:pt x="13109" y="56151"/>
                </a:cubicBezTo>
                <a:cubicBezTo>
                  <a:pt x="17562" y="56151"/>
                  <a:pt x="21479" y="53936"/>
                  <a:pt x="23849" y="50543"/>
                </a:cubicBezTo>
                <a:lnTo>
                  <a:pt x="23849" y="77094"/>
                </a:lnTo>
                <a:cubicBezTo>
                  <a:pt x="23849" y="82059"/>
                  <a:pt x="27873" y="86083"/>
                  <a:pt x="32838" y="86083"/>
                </a:cubicBezTo>
                <a:lnTo>
                  <a:pt x="57531" y="86083"/>
                </a:lnTo>
                <a:cubicBezTo>
                  <a:pt x="55210" y="83725"/>
                  <a:pt x="53781" y="80499"/>
                  <a:pt x="53781" y="76927"/>
                </a:cubicBezTo>
                <a:cubicBezTo>
                  <a:pt x="53781" y="69688"/>
                  <a:pt x="59651" y="63830"/>
                  <a:pt x="66890" y="63830"/>
                </a:cubicBezTo>
                <a:cubicBezTo>
                  <a:pt x="74129" y="63830"/>
                  <a:pt x="79998" y="69688"/>
                  <a:pt x="79998" y="76927"/>
                </a:cubicBezTo>
                <a:cubicBezTo>
                  <a:pt x="79998" y="80499"/>
                  <a:pt x="78570" y="83725"/>
                  <a:pt x="76260" y="86083"/>
                </a:cubicBezTo>
                <a:lnTo>
                  <a:pt x="100942" y="86083"/>
                </a:lnTo>
                <a:cubicBezTo>
                  <a:pt x="105906" y="86083"/>
                  <a:pt x="109931" y="82059"/>
                  <a:pt x="109931" y="77094"/>
                </a:cubicBezTo>
                <a:lnTo>
                  <a:pt x="109931" y="8990"/>
                </a:lnTo>
                <a:cubicBezTo>
                  <a:pt x="109931" y="4025"/>
                  <a:pt x="105906" y="1"/>
                  <a:pt x="10094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3" name="Google Shape;5519;p48">
            <a:extLst>
              <a:ext uri="{FF2B5EF4-FFF2-40B4-BE49-F238E27FC236}">
                <a16:creationId xmlns:a16="http://schemas.microsoft.com/office/drawing/2014/main" id="{A9163B09-922E-487B-BE1F-8AF9F975C09D}"/>
              </a:ext>
            </a:extLst>
          </p:cNvPr>
          <p:cNvGrpSpPr/>
          <p:nvPr/>
        </p:nvGrpSpPr>
        <p:grpSpPr>
          <a:xfrm>
            <a:off x="-359342" y="1666208"/>
            <a:ext cx="2201590" cy="2871987"/>
            <a:chOff x="713775" y="833650"/>
            <a:chExt cx="4855100" cy="4032925"/>
          </a:xfrm>
        </p:grpSpPr>
        <p:sp>
          <p:nvSpPr>
            <p:cNvPr id="194" name="Google Shape;5552;p48">
              <a:extLst>
                <a:ext uri="{FF2B5EF4-FFF2-40B4-BE49-F238E27FC236}">
                  <a16:creationId xmlns:a16="http://schemas.microsoft.com/office/drawing/2014/main" id="{559B4D9A-2A2E-4759-8B21-8D11F08F1DCA}"/>
                </a:ext>
              </a:extLst>
            </p:cNvPr>
            <p:cNvSpPr/>
            <p:nvPr/>
          </p:nvSpPr>
          <p:spPr>
            <a:xfrm>
              <a:off x="5244400" y="1495550"/>
              <a:ext cx="144975" cy="144975"/>
            </a:xfrm>
            <a:custGeom>
              <a:avLst/>
              <a:gdLst/>
              <a:ahLst/>
              <a:cxnLst/>
              <a:rect l="l" t="t" r="r" b="b"/>
              <a:pathLst>
                <a:path w="5799" h="5799" fill="none" extrusionOk="0">
                  <a:moveTo>
                    <a:pt x="5799" y="2906"/>
                  </a:moveTo>
                  <a:cubicBezTo>
                    <a:pt x="5799" y="4501"/>
                    <a:pt x="4501" y="5799"/>
                    <a:pt x="2905" y="5799"/>
                  </a:cubicBezTo>
                  <a:cubicBezTo>
                    <a:pt x="1298" y="5799"/>
                    <a:pt x="0" y="4501"/>
                    <a:pt x="0" y="2906"/>
                  </a:cubicBezTo>
                  <a:cubicBezTo>
                    <a:pt x="0" y="1298"/>
                    <a:pt x="1298" y="1"/>
                    <a:pt x="2905" y="1"/>
                  </a:cubicBezTo>
                  <a:cubicBezTo>
                    <a:pt x="4501" y="1"/>
                    <a:pt x="5799" y="1298"/>
                    <a:pt x="5799" y="2906"/>
                  </a:cubicBezTo>
                  <a:close/>
                </a:path>
              </a:pathLst>
            </a:custGeom>
            <a:noFill/>
            <a:ln w="8025" cap="flat" cmpd="sng">
              <a:solidFill>
                <a:srgbClr val="FFFFFF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5553;p48">
              <a:extLst>
                <a:ext uri="{FF2B5EF4-FFF2-40B4-BE49-F238E27FC236}">
                  <a16:creationId xmlns:a16="http://schemas.microsoft.com/office/drawing/2014/main" id="{36DFAF24-34A9-4032-B9B1-75FD60C356A7}"/>
                </a:ext>
              </a:extLst>
            </p:cNvPr>
            <p:cNvSpPr/>
            <p:nvPr/>
          </p:nvSpPr>
          <p:spPr>
            <a:xfrm>
              <a:off x="5423875" y="1504475"/>
              <a:ext cx="145000" cy="145000"/>
            </a:xfrm>
            <a:custGeom>
              <a:avLst/>
              <a:gdLst/>
              <a:ahLst/>
              <a:cxnLst/>
              <a:rect l="l" t="t" r="r" b="b"/>
              <a:pathLst>
                <a:path w="5800" h="5800" fill="none" extrusionOk="0">
                  <a:moveTo>
                    <a:pt x="5799" y="2906"/>
                  </a:moveTo>
                  <a:cubicBezTo>
                    <a:pt x="5799" y="4501"/>
                    <a:pt x="4501" y="5799"/>
                    <a:pt x="2906" y="5799"/>
                  </a:cubicBezTo>
                  <a:cubicBezTo>
                    <a:pt x="1298" y="5799"/>
                    <a:pt x="1" y="4501"/>
                    <a:pt x="1" y="2906"/>
                  </a:cubicBezTo>
                  <a:cubicBezTo>
                    <a:pt x="1" y="1299"/>
                    <a:pt x="1298" y="1"/>
                    <a:pt x="2906" y="1"/>
                  </a:cubicBezTo>
                  <a:cubicBezTo>
                    <a:pt x="4501" y="1"/>
                    <a:pt x="5799" y="1299"/>
                    <a:pt x="5799" y="2906"/>
                  </a:cubicBezTo>
                  <a:close/>
                </a:path>
              </a:pathLst>
            </a:custGeom>
            <a:noFill/>
            <a:ln w="8025" cap="flat" cmpd="sng">
              <a:solidFill>
                <a:srgbClr val="FFFFFF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5554;p48">
              <a:extLst>
                <a:ext uri="{FF2B5EF4-FFF2-40B4-BE49-F238E27FC236}">
                  <a16:creationId xmlns:a16="http://schemas.microsoft.com/office/drawing/2014/main" id="{4BDBA4F0-6358-4338-88FB-F19D88266C9B}"/>
                </a:ext>
              </a:extLst>
            </p:cNvPr>
            <p:cNvSpPr/>
            <p:nvPr/>
          </p:nvSpPr>
          <p:spPr>
            <a:xfrm>
              <a:off x="5378625" y="1572650"/>
              <a:ext cx="56600" cy="13125"/>
            </a:xfrm>
            <a:custGeom>
              <a:avLst/>
              <a:gdLst/>
              <a:ahLst/>
              <a:cxnLst/>
              <a:rect l="l" t="t" r="r" b="b"/>
              <a:pathLst>
                <a:path w="2264" h="525" fill="none" extrusionOk="0">
                  <a:moveTo>
                    <a:pt x="1" y="524"/>
                  </a:moveTo>
                  <a:cubicBezTo>
                    <a:pt x="656" y="84"/>
                    <a:pt x="1537" y="0"/>
                    <a:pt x="2263" y="310"/>
                  </a:cubicBezTo>
                </a:path>
              </a:pathLst>
            </a:custGeom>
            <a:noFill/>
            <a:ln w="8025" cap="flat" cmpd="sng">
              <a:solidFill>
                <a:srgbClr val="FFFFFF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5555;p48">
              <a:extLst>
                <a:ext uri="{FF2B5EF4-FFF2-40B4-BE49-F238E27FC236}">
                  <a16:creationId xmlns:a16="http://schemas.microsoft.com/office/drawing/2014/main" id="{CB819826-D9AB-4070-AAB2-D085D81101FD}"/>
                </a:ext>
              </a:extLst>
            </p:cNvPr>
            <p:cNvSpPr/>
            <p:nvPr/>
          </p:nvSpPr>
          <p:spPr>
            <a:xfrm>
              <a:off x="2741400" y="4557525"/>
              <a:ext cx="413775" cy="231250"/>
            </a:xfrm>
            <a:custGeom>
              <a:avLst/>
              <a:gdLst/>
              <a:ahLst/>
              <a:cxnLst/>
              <a:rect l="l" t="t" r="r" b="b"/>
              <a:pathLst>
                <a:path w="16551" h="9250" extrusionOk="0">
                  <a:moveTo>
                    <a:pt x="1691" y="1"/>
                  </a:moveTo>
                  <a:cubicBezTo>
                    <a:pt x="1846" y="1263"/>
                    <a:pt x="1394" y="1513"/>
                    <a:pt x="870" y="2930"/>
                  </a:cubicBezTo>
                  <a:cubicBezTo>
                    <a:pt x="1" y="5287"/>
                    <a:pt x="2239" y="6002"/>
                    <a:pt x="2239" y="6002"/>
                  </a:cubicBezTo>
                  <a:cubicBezTo>
                    <a:pt x="2239" y="6002"/>
                    <a:pt x="12222" y="9249"/>
                    <a:pt x="15222" y="9249"/>
                  </a:cubicBezTo>
                  <a:cubicBezTo>
                    <a:pt x="15687" y="9249"/>
                    <a:pt x="15985" y="9171"/>
                    <a:pt x="16050" y="8990"/>
                  </a:cubicBezTo>
                  <a:cubicBezTo>
                    <a:pt x="16550" y="7657"/>
                    <a:pt x="11704" y="3954"/>
                    <a:pt x="11704" y="3954"/>
                  </a:cubicBezTo>
                  <a:lnTo>
                    <a:pt x="7502" y="525"/>
                  </a:lnTo>
                  <a:cubicBezTo>
                    <a:pt x="6590" y="584"/>
                    <a:pt x="5896" y="630"/>
                    <a:pt x="5270" y="630"/>
                  </a:cubicBezTo>
                  <a:cubicBezTo>
                    <a:pt x="4147" y="630"/>
                    <a:pt x="3243" y="483"/>
                    <a:pt x="16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5556;p48">
              <a:extLst>
                <a:ext uri="{FF2B5EF4-FFF2-40B4-BE49-F238E27FC236}">
                  <a16:creationId xmlns:a16="http://schemas.microsoft.com/office/drawing/2014/main" id="{FF477272-0F76-4ABB-8134-8B2CFB2024CB}"/>
                </a:ext>
              </a:extLst>
            </p:cNvPr>
            <p:cNvSpPr/>
            <p:nvPr/>
          </p:nvSpPr>
          <p:spPr>
            <a:xfrm>
              <a:off x="2110975" y="4566475"/>
              <a:ext cx="417325" cy="200000"/>
            </a:xfrm>
            <a:custGeom>
              <a:avLst/>
              <a:gdLst/>
              <a:ahLst/>
              <a:cxnLst/>
              <a:rect l="l" t="t" r="r" b="b"/>
              <a:pathLst>
                <a:path w="16693" h="8000" extrusionOk="0">
                  <a:moveTo>
                    <a:pt x="9668" y="0"/>
                  </a:moveTo>
                  <a:lnTo>
                    <a:pt x="5167" y="3036"/>
                  </a:lnTo>
                  <a:cubicBezTo>
                    <a:pt x="5167" y="3036"/>
                    <a:pt x="0" y="6275"/>
                    <a:pt x="369" y="7644"/>
                  </a:cubicBezTo>
                  <a:cubicBezTo>
                    <a:pt x="437" y="7897"/>
                    <a:pt x="949" y="8000"/>
                    <a:pt x="1741" y="8000"/>
                  </a:cubicBezTo>
                  <a:cubicBezTo>
                    <a:pt x="5278" y="8000"/>
                    <a:pt x="14395" y="5941"/>
                    <a:pt x="14395" y="5941"/>
                  </a:cubicBezTo>
                  <a:cubicBezTo>
                    <a:pt x="14395" y="5941"/>
                    <a:pt x="16693" y="5429"/>
                    <a:pt x="16050" y="3012"/>
                  </a:cubicBezTo>
                  <a:cubicBezTo>
                    <a:pt x="15657" y="1548"/>
                    <a:pt x="15228" y="1262"/>
                    <a:pt x="15502" y="12"/>
                  </a:cubicBezTo>
                  <a:lnTo>
                    <a:pt x="15502" y="12"/>
                  </a:lnTo>
                  <a:cubicBezTo>
                    <a:pt x="14364" y="258"/>
                    <a:pt x="13573" y="361"/>
                    <a:pt x="12805" y="361"/>
                  </a:cubicBezTo>
                  <a:cubicBezTo>
                    <a:pt x="11902" y="361"/>
                    <a:pt x="11032" y="219"/>
                    <a:pt x="96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5557;p48">
              <a:extLst>
                <a:ext uri="{FF2B5EF4-FFF2-40B4-BE49-F238E27FC236}">
                  <a16:creationId xmlns:a16="http://schemas.microsoft.com/office/drawing/2014/main" id="{728BA8A1-9323-49C1-87C5-330CE4BECE4C}"/>
                </a:ext>
              </a:extLst>
            </p:cNvPr>
            <p:cNvSpPr/>
            <p:nvPr/>
          </p:nvSpPr>
          <p:spPr>
            <a:xfrm>
              <a:off x="3270050" y="833650"/>
              <a:ext cx="172050" cy="311775"/>
            </a:xfrm>
            <a:custGeom>
              <a:avLst/>
              <a:gdLst/>
              <a:ahLst/>
              <a:cxnLst/>
              <a:rect l="l" t="t" r="r" b="b"/>
              <a:pathLst>
                <a:path w="6882" h="12471" extrusionOk="0">
                  <a:moveTo>
                    <a:pt x="4730" y="0"/>
                  </a:moveTo>
                  <a:cubicBezTo>
                    <a:pt x="4496" y="0"/>
                    <a:pt x="4272" y="203"/>
                    <a:pt x="4096" y="735"/>
                  </a:cubicBezTo>
                  <a:cubicBezTo>
                    <a:pt x="4120" y="660"/>
                    <a:pt x="4071" y="633"/>
                    <a:pt x="3989" y="633"/>
                  </a:cubicBezTo>
                  <a:cubicBezTo>
                    <a:pt x="3785" y="633"/>
                    <a:pt x="3371" y="802"/>
                    <a:pt x="3346" y="819"/>
                  </a:cubicBezTo>
                  <a:cubicBezTo>
                    <a:pt x="3024" y="1021"/>
                    <a:pt x="2905" y="1795"/>
                    <a:pt x="2786" y="2128"/>
                  </a:cubicBezTo>
                  <a:cubicBezTo>
                    <a:pt x="2715" y="2343"/>
                    <a:pt x="2655" y="2569"/>
                    <a:pt x="2596" y="2795"/>
                  </a:cubicBezTo>
                  <a:cubicBezTo>
                    <a:pt x="2417" y="3498"/>
                    <a:pt x="2238" y="5414"/>
                    <a:pt x="1965" y="6105"/>
                  </a:cubicBezTo>
                  <a:cubicBezTo>
                    <a:pt x="1417" y="5426"/>
                    <a:pt x="1143" y="4593"/>
                    <a:pt x="155" y="4414"/>
                  </a:cubicBezTo>
                  <a:lnTo>
                    <a:pt x="155" y="4414"/>
                  </a:lnTo>
                  <a:cubicBezTo>
                    <a:pt x="250" y="6736"/>
                    <a:pt x="0" y="11713"/>
                    <a:pt x="3024" y="12415"/>
                  </a:cubicBezTo>
                  <a:cubicBezTo>
                    <a:pt x="3190" y="12453"/>
                    <a:pt x="3348" y="12471"/>
                    <a:pt x="3499" y="12471"/>
                  </a:cubicBezTo>
                  <a:cubicBezTo>
                    <a:pt x="5396" y="12471"/>
                    <a:pt x="6145" y="9655"/>
                    <a:pt x="6465" y="8177"/>
                  </a:cubicBezTo>
                  <a:cubicBezTo>
                    <a:pt x="6882" y="6331"/>
                    <a:pt x="6644" y="3486"/>
                    <a:pt x="6084" y="1712"/>
                  </a:cubicBezTo>
                  <a:cubicBezTo>
                    <a:pt x="5900" y="1142"/>
                    <a:pt x="5285" y="0"/>
                    <a:pt x="4730" y="0"/>
                  </a:cubicBezTo>
                  <a:close/>
                </a:path>
              </a:pathLst>
            </a:custGeom>
            <a:solidFill>
              <a:srgbClr val="FFC9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5558;p48">
              <a:extLst>
                <a:ext uri="{FF2B5EF4-FFF2-40B4-BE49-F238E27FC236}">
                  <a16:creationId xmlns:a16="http://schemas.microsoft.com/office/drawing/2014/main" id="{3B1044C2-3675-47F8-AB20-471DD09741B4}"/>
                </a:ext>
              </a:extLst>
            </p:cNvPr>
            <p:cNvSpPr/>
            <p:nvPr/>
          </p:nvSpPr>
          <p:spPr>
            <a:xfrm>
              <a:off x="2595850" y="1059475"/>
              <a:ext cx="829600" cy="1078450"/>
            </a:xfrm>
            <a:custGeom>
              <a:avLst/>
              <a:gdLst/>
              <a:ahLst/>
              <a:cxnLst/>
              <a:rect l="l" t="t" r="r" b="b"/>
              <a:pathLst>
                <a:path w="33184" h="43138" extrusionOk="0">
                  <a:moveTo>
                    <a:pt x="0" y="32148"/>
                  </a:moveTo>
                  <a:lnTo>
                    <a:pt x="6739" y="30790"/>
                  </a:lnTo>
                  <a:lnTo>
                    <a:pt x="18812" y="20480"/>
                  </a:lnTo>
                  <a:lnTo>
                    <a:pt x="27087" y="1"/>
                  </a:lnTo>
                  <a:cubicBezTo>
                    <a:pt x="27087" y="1"/>
                    <a:pt x="33183" y="680"/>
                    <a:pt x="32909" y="2180"/>
                  </a:cubicBezTo>
                  <a:cubicBezTo>
                    <a:pt x="32647" y="3668"/>
                    <a:pt x="25861" y="27135"/>
                    <a:pt x="25861" y="27135"/>
                  </a:cubicBezTo>
                  <a:lnTo>
                    <a:pt x="8906" y="43137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5559;p48">
              <a:extLst>
                <a:ext uri="{FF2B5EF4-FFF2-40B4-BE49-F238E27FC236}">
                  <a16:creationId xmlns:a16="http://schemas.microsoft.com/office/drawing/2014/main" id="{815FD6F9-8DEF-4AE8-9922-BC35D441B397}"/>
                </a:ext>
              </a:extLst>
            </p:cNvPr>
            <p:cNvSpPr/>
            <p:nvPr/>
          </p:nvSpPr>
          <p:spPr>
            <a:xfrm>
              <a:off x="1460300" y="833650"/>
              <a:ext cx="172050" cy="311775"/>
            </a:xfrm>
            <a:custGeom>
              <a:avLst/>
              <a:gdLst/>
              <a:ahLst/>
              <a:cxnLst/>
              <a:rect l="l" t="t" r="r" b="b"/>
              <a:pathLst>
                <a:path w="6882" h="12471" extrusionOk="0">
                  <a:moveTo>
                    <a:pt x="2152" y="0"/>
                  </a:moveTo>
                  <a:cubicBezTo>
                    <a:pt x="1597" y="0"/>
                    <a:pt x="982" y="1142"/>
                    <a:pt x="798" y="1712"/>
                  </a:cubicBezTo>
                  <a:cubicBezTo>
                    <a:pt x="238" y="3486"/>
                    <a:pt x="0" y="6331"/>
                    <a:pt x="405" y="8177"/>
                  </a:cubicBezTo>
                  <a:cubicBezTo>
                    <a:pt x="736" y="9655"/>
                    <a:pt x="1485" y="12471"/>
                    <a:pt x="3373" y="12471"/>
                  </a:cubicBezTo>
                  <a:cubicBezTo>
                    <a:pt x="3524" y="12471"/>
                    <a:pt x="3681" y="12453"/>
                    <a:pt x="3846" y="12415"/>
                  </a:cubicBezTo>
                  <a:cubicBezTo>
                    <a:pt x="6882" y="11713"/>
                    <a:pt x="6632" y="6736"/>
                    <a:pt x="6727" y="4414"/>
                  </a:cubicBezTo>
                  <a:lnTo>
                    <a:pt x="6727" y="4414"/>
                  </a:lnTo>
                  <a:cubicBezTo>
                    <a:pt x="5739" y="4593"/>
                    <a:pt x="5465" y="5426"/>
                    <a:pt x="4917" y="6105"/>
                  </a:cubicBezTo>
                  <a:cubicBezTo>
                    <a:pt x="4644" y="5414"/>
                    <a:pt x="4465" y="3498"/>
                    <a:pt x="4286" y="2795"/>
                  </a:cubicBezTo>
                  <a:cubicBezTo>
                    <a:pt x="4227" y="2569"/>
                    <a:pt x="4167" y="2343"/>
                    <a:pt x="4096" y="2128"/>
                  </a:cubicBezTo>
                  <a:cubicBezTo>
                    <a:pt x="3977" y="1795"/>
                    <a:pt x="3858" y="1021"/>
                    <a:pt x="3536" y="819"/>
                  </a:cubicBezTo>
                  <a:cubicBezTo>
                    <a:pt x="3511" y="802"/>
                    <a:pt x="3097" y="633"/>
                    <a:pt x="2893" y="633"/>
                  </a:cubicBezTo>
                  <a:cubicBezTo>
                    <a:pt x="2811" y="633"/>
                    <a:pt x="2762" y="660"/>
                    <a:pt x="2786" y="735"/>
                  </a:cubicBezTo>
                  <a:cubicBezTo>
                    <a:pt x="2610" y="203"/>
                    <a:pt x="2386" y="0"/>
                    <a:pt x="2152" y="0"/>
                  </a:cubicBezTo>
                  <a:close/>
                </a:path>
              </a:pathLst>
            </a:custGeom>
            <a:solidFill>
              <a:srgbClr val="FFC9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5560;p48">
              <a:extLst>
                <a:ext uri="{FF2B5EF4-FFF2-40B4-BE49-F238E27FC236}">
                  <a16:creationId xmlns:a16="http://schemas.microsoft.com/office/drawing/2014/main" id="{097D8779-9EF0-4317-9A35-88B96D92A095}"/>
                </a:ext>
              </a:extLst>
            </p:cNvPr>
            <p:cNvSpPr/>
            <p:nvPr/>
          </p:nvSpPr>
          <p:spPr>
            <a:xfrm>
              <a:off x="1476950" y="1059475"/>
              <a:ext cx="829600" cy="1112075"/>
            </a:xfrm>
            <a:custGeom>
              <a:avLst/>
              <a:gdLst/>
              <a:ahLst/>
              <a:cxnLst/>
              <a:rect l="l" t="t" r="r" b="b"/>
              <a:pathLst>
                <a:path w="33184" h="44483" extrusionOk="0">
                  <a:moveTo>
                    <a:pt x="6097" y="1"/>
                  </a:moveTo>
                  <a:cubicBezTo>
                    <a:pt x="6097" y="1"/>
                    <a:pt x="1" y="680"/>
                    <a:pt x="263" y="2180"/>
                  </a:cubicBezTo>
                  <a:cubicBezTo>
                    <a:pt x="537" y="3668"/>
                    <a:pt x="7323" y="27135"/>
                    <a:pt x="7323" y="27135"/>
                  </a:cubicBezTo>
                  <a:lnTo>
                    <a:pt x="26623" y="44483"/>
                  </a:lnTo>
                  <a:lnTo>
                    <a:pt x="33184" y="32148"/>
                  </a:lnTo>
                  <a:lnTo>
                    <a:pt x="26445" y="30790"/>
                  </a:lnTo>
                  <a:lnTo>
                    <a:pt x="14372" y="20480"/>
                  </a:lnTo>
                  <a:lnTo>
                    <a:pt x="6097" y="1"/>
                  </a:lnTo>
                  <a:close/>
                </a:path>
              </a:pathLst>
            </a:custGeom>
            <a:solidFill>
              <a:srgbClr val="FAC1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2" name="Google Shape;5561;p48">
              <a:extLst>
                <a:ext uri="{FF2B5EF4-FFF2-40B4-BE49-F238E27FC236}">
                  <a16:creationId xmlns:a16="http://schemas.microsoft.com/office/drawing/2014/main" id="{0FA17A9A-22F8-4B8D-B27A-42C8D8C15AEA}"/>
                </a:ext>
              </a:extLst>
            </p:cNvPr>
            <p:cNvSpPr/>
            <p:nvPr/>
          </p:nvSpPr>
          <p:spPr>
            <a:xfrm>
              <a:off x="2577700" y="2819525"/>
              <a:ext cx="386675" cy="1764825"/>
            </a:xfrm>
            <a:custGeom>
              <a:avLst/>
              <a:gdLst/>
              <a:ahLst/>
              <a:cxnLst/>
              <a:rect l="l" t="t" r="r" b="b"/>
              <a:pathLst>
                <a:path w="15467" h="70593" extrusionOk="0">
                  <a:moveTo>
                    <a:pt x="12347" y="0"/>
                  </a:moveTo>
                  <a:lnTo>
                    <a:pt x="0" y="3525"/>
                  </a:lnTo>
                  <a:cubicBezTo>
                    <a:pt x="0" y="3525"/>
                    <a:pt x="5977" y="67128"/>
                    <a:pt x="6787" y="69307"/>
                  </a:cubicBezTo>
                  <a:cubicBezTo>
                    <a:pt x="7166" y="70323"/>
                    <a:pt x="9100" y="70593"/>
                    <a:pt x="11046" y="70593"/>
                  </a:cubicBezTo>
                  <a:cubicBezTo>
                    <a:pt x="13248" y="70593"/>
                    <a:pt x="15466" y="70247"/>
                    <a:pt x="15466" y="70247"/>
                  </a:cubicBezTo>
                  <a:lnTo>
                    <a:pt x="123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5562;p48">
              <a:extLst>
                <a:ext uri="{FF2B5EF4-FFF2-40B4-BE49-F238E27FC236}">
                  <a16:creationId xmlns:a16="http://schemas.microsoft.com/office/drawing/2014/main" id="{884689AB-4502-42DC-91DB-12A0636F2BC7}"/>
                </a:ext>
              </a:extLst>
            </p:cNvPr>
            <p:cNvSpPr/>
            <p:nvPr/>
          </p:nvSpPr>
          <p:spPr>
            <a:xfrm>
              <a:off x="2577700" y="2819525"/>
              <a:ext cx="386675" cy="1764825"/>
            </a:xfrm>
            <a:custGeom>
              <a:avLst/>
              <a:gdLst/>
              <a:ahLst/>
              <a:cxnLst/>
              <a:rect l="l" t="t" r="r" b="b"/>
              <a:pathLst>
                <a:path w="15467" h="70593" extrusionOk="0">
                  <a:moveTo>
                    <a:pt x="12347" y="0"/>
                  </a:moveTo>
                  <a:lnTo>
                    <a:pt x="0" y="3525"/>
                  </a:lnTo>
                  <a:cubicBezTo>
                    <a:pt x="0" y="3525"/>
                    <a:pt x="5977" y="67128"/>
                    <a:pt x="6787" y="69307"/>
                  </a:cubicBezTo>
                  <a:cubicBezTo>
                    <a:pt x="7166" y="70323"/>
                    <a:pt x="9100" y="70593"/>
                    <a:pt x="11046" y="70593"/>
                  </a:cubicBezTo>
                  <a:cubicBezTo>
                    <a:pt x="13248" y="70593"/>
                    <a:pt x="15466" y="70247"/>
                    <a:pt x="15466" y="70247"/>
                  </a:cubicBezTo>
                  <a:lnTo>
                    <a:pt x="123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5563;p48">
              <a:extLst>
                <a:ext uri="{FF2B5EF4-FFF2-40B4-BE49-F238E27FC236}">
                  <a16:creationId xmlns:a16="http://schemas.microsoft.com/office/drawing/2014/main" id="{6213E826-5744-427B-89F6-9FED92506607}"/>
                </a:ext>
              </a:extLst>
            </p:cNvPr>
            <p:cNvSpPr/>
            <p:nvPr/>
          </p:nvSpPr>
          <p:spPr>
            <a:xfrm>
              <a:off x="2242225" y="2822800"/>
              <a:ext cx="620350" cy="1776300"/>
            </a:xfrm>
            <a:custGeom>
              <a:avLst/>
              <a:gdLst/>
              <a:ahLst/>
              <a:cxnLst/>
              <a:rect l="l" t="t" r="r" b="b"/>
              <a:pathLst>
                <a:path w="24814" h="71052" extrusionOk="0">
                  <a:moveTo>
                    <a:pt x="24813" y="0"/>
                  </a:moveTo>
                  <a:lnTo>
                    <a:pt x="1" y="3251"/>
                  </a:lnTo>
                  <a:lnTo>
                    <a:pt x="1763" y="70390"/>
                  </a:lnTo>
                  <a:cubicBezTo>
                    <a:pt x="1763" y="70390"/>
                    <a:pt x="5621" y="71051"/>
                    <a:pt x="8432" y="71051"/>
                  </a:cubicBezTo>
                  <a:cubicBezTo>
                    <a:pt x="9838" y="71051"/>
                    <a:pt x="10982" y="70886"/>
                    <a:pt x="11252" y="70390"/>
                  </a:cubicBezTo>
                  <a:cubicBezTo>
                    <a:pt x="12062" y="68902"/>
                    <a:pt x="14241" y="14788"/>
                    <a:pt x="14241" y="14788"/>
                  </a:cubicBezTo>
                  <a:lnTo>
                    <a:pt x="17217" y="10037"/>
                  </a:lnTo>
                  <a:lnTo>
                    <a:pt x="2481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5564;p48">
              <a:extLst>
                <a:ext uri="{FF2B5EF4-FFF2-40B4-BE49-F238E27FC236}">
                  <a16:creationId xmlns:a16="http://schemas.microsoft.com/office/drawing/2014/main" id="{269DB402-5BC9-49A9-BF9F-E98D59C72CF1}"/>
                </a:ext>
              </a:extLst>
            </p:cNvPr>
            <p:cNvSpPr/>
            <p:nvPr/>
          </p:nvSpPr>
          <p:spPr>
            <a:xfrm>
              <a:off x="2134475" y="1855725"/>
              <a:ext cx="784950" cy="1112350"/>
            </a:xfrm>
            <a:custGeom>
              <a:avLst/>
              <a:gdLst/>
              <a:ahLst/>
              <a:cxnLst/>
              <a:rect l="l" t="t" r="r" b="b"/>
              <a:pathLst>
                <a:path w="31398" h="44494" extrusionOk="0">
                  <a:moveTo>
                    <a:pt x="26040" y="1929"/>
                  </a:moveTo>
                  <a:cubicBezTo>
                    <a:pt x="24706" y="1667"/>
                    <a:pt x="23527" y="726"/>
                    <a:pt x="22111" y="464"/>
                  </a:cubicBezTo>
                  <a:cubicBezTo>
                    <a:pt x="20408" y="143"/>
                    <a:pt x="18658" y="191"/>
                    <a:pt x="16931" y="238"/>
                  </a:cubicBezTo>
                  <a:cubicBezTo>
                    <a:pt x="13729" y="238"/>
                    <a:pt x="10633" y="274"/>
                    <a:pt x="7395" y="72"/>
                  </a:cubicBezTo>
                  <a:cubicBezTo>
                    <a:pt x="6894" y="36"/>
                    <a:pt x="6382" y="0"/>
                    <a:pt x="5894" y="131"/>
                  </a:cubicBezTo>
                  <a:cubicBezTo>
                    <a:pt x="4358" y="560"/>
                    <a:pt x="3882" y="3727"/>
                    <a:pt x="2834" y="4917"/>
                  </a:cubicBezTo>
                  <a:cubicBezTo>
                    <a:pt x="2263" y="5596"/>
                    <a:pt x="286" y="11823"/>
                    <a:pt x="322" y="12633"/>
                  </a:cubicBezTo>
                  <a:cubicBezTo>
                    <a:pt x="632" y="22503"/>
                    <a:pt x="1" y="32599"/>
                    <a:pt x="1477" y="42351"/>
                  </a:cubicBezTo>
                  <a:cubicBezTo>
                    <a:pt x="1549" y="42815"/>
                    <a:pt x="4418" y="43541"/>
                    <a:pt x="4870" y="43672"/>
                  </a:cubicBezTo>
                  <a:cubicBezTo>
                    <a:pt x="6109" y="44017"/>
                    <a:pt x="7395" y="44244"/>
                    <a:pt x="8680" y="44327"/>
                  </a:cubicBezTo>
                  <a:cubicBezTo>
                    <a:pt x="11097" y="44494"/>
                    <a:pt x="13610" y="44363"/>
                    <a:pt x="16027" y="44303"/>
                  </a:cubicBezTo>
                  <a:cubicBezTo>
                    <a:pt x="21206" y="44208"/>
                    <a:pt x="26468" y="43672"/>
                    <a:pt x="31398" y="41993"/>
                  </a:cubicBezTo>
                  <a:cubicBezTo>
                    <a:pt x="31124" y="39088"/>
                    <a:pt x="31278" y="36040"/>
                    <a:pt x="30969" y="33076"/>
                  </a:cubicBezTo>
                  <a:cubicBezTo>
                    <a:pt x="30743" y="30909"/>
                    <a:pt x="30493" y="28730"/>
                    <a:pt x="30171" y="26575"/>
                  </a:cubicBezTo>
                  <a:cubicBezTo>
                    <a:pt x="29088" y="19002"/>
                    <a:pt x="27790" y="11466"/>
                    <a:pt x="26421" y="3953"/>
                  </a:cubicBezTo>
                  <a:cubicBezTo>
                    <a:pt x="26290" y="3286"/>
                    <a:pt x="26147" y="2584"/>
                    <a:pt x="26040" y="192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5565;p48">
              <a:extLst>
                <a:ext uri="{FF2B5EF4-FFF2-40B4-BE49-F238E27FC236}">
                  <a16:creationId xmlns:a16="http://schemas.microsoft.com/office/drawing/2014/main" id="{9304FEED-C71A-46D9-BFB5-5819C7ECB60F}"/>
                </a:ext>
              </a:extLst>
            </p:cNvPr>
            <p:cNvSpPr/>
            <p:nvPr/>
          </p:nvSpPr>
          <p:spPr>
            <a:xfrm>
              <a:off x="2190450" y="1470475"/>
              <a:ext cx="118775" cy="145575"/>
            </a:xfrm>
            <a:custGeom>
              <a:avLst/>
              <a:gdLst/>
              <a:ahLst/>
              <a:cxnLst/>
              <a:rect l="l" t="t" r="r" b="b"/>
              <a:pathLst>
                <a:path w="4751" h="5823" extrusionOk="0">
                  <a:moveTo>
                    <a:pt x="1401" y="1"/>
                  </a:moveTo>
                  <a:cubicBezTo>
                    <a:pt x="1272" y="1"/>
                    <a:pt x="1142" y="28"/>
                    <a:pt x="1012" y="87"/>
                  </a:cubicBezTo>
                  <a:cubicBezTo>
                    <a:pt x="464" y="337"/>
                    <a:pt x="214" y="980"/>
                    <a:pt x="155" y="1587"/>
                  </a:cubicBezTo>
                  <a:cubicBezTo>
                    <a:pt x="0" y="3361"/>
                    <a:pt x="1203" y="5171"/>
                    <a:pt x="2905" y="5718"/>
                  </a:cubicBezTo>
                  <a:cubicBezTo>
                    <a:pt x="3108" y="5781"/>
                    <a:pt x="3333" y="5822"/>
                    <a:pt x="3553" y="5822"/>
                  </a:cubicBezTo>
                  <a:cubicBezTo>
                    <a:pt x="3877" y="5822"/>
                    <a:pt x="4188" y="5733"/>
                    <a:pt x="4394" y="5492"/>
                  </a:cubicBezTo>
                  <a:cubicBezTo>
                    <a:pt x="4751" y="5076"/>
                    <a:pt x="4608" y="4444"/>
                    <a:pt x="4405" y="3933"/>
                  </a:cubicBezTo>
                  <a:cubicBezTo>
                    <a:pt x="4057" y="3030"/>
                    <a:pt x="2765" y="1"/>
                    <a:pt x="1401" y="1"/>
                  </a:cubicBezTo>
                  <a:close/>
                </a:path>
              </a:pathLst>
            </a:custGeom>
            <a:solidFill>
              <a:srgbClr val="FFC9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5566;p48">
              <a:extLst>
                <a:ext uri="{FF2B5EF4-FFF2-40B4-BE49-F238E27FC236}">
                  <a16:creationId xmlns:a16="http://schemas.microsoft.com/office/drawing/2014/main" id="{468B5876-9217-41F1-8C37-E9820DFB1A00}"/>
                </a:ext>
              </a:extLst>
            </p:cNvPr>
            <p:cNvSpPr/>
            <p:nvPr/>
          </p:nvSpPr>
          <p:spPr>
            <a:xfrm>
              <a:off x="2583350" y="1470475"/>
              <a:ext cx="118775" cy="145575"/>
            </a:xfrm>
            <a:custGeom>
              <a:avLst/>
              <a:gdLst/>
              <a:ahLst/>
              <a:cxnLst/>
              <a:rect l="l" t="t" r="r" b="b"/>
              <a:pathLst>
                <a:path w="4751" h="5823" extrusionOk="0">
                  <a:moveTo>
                    <a:pt x="3350" y="1"/>
                  </a:moveTo>
                  <a:cubicBezTo>
                    <a:pt x="1986" y="1"/>
                    <a:pt x="694" y="3030"/>
                    <a:pt x="346" y="3933"/>
                  </a:cubicBezTo>
                  <a:cubicBezTo>
                    <a:pt x="143" y="4444"/>
                    <a:pt x="0" y="5076"/>
                    <a:pt x="346" y="5492"/>
                  </a:cubicBezTo>
                  <a:cubicBezTo>
                    <a:pt x="551" y="5733"/>
                    <a:pt x="862" y="5822"/>
                    <a:pt x="1188" y="5822"/>
                  </a:cubicBezTo>
                  <a:cubicBezTo>
                    <a:pt x="1410" y="5822"/>
                    <a:pt x="1639" y="5781"/>
                    <a:pt x="1846" y="5718"/>
                  </a:cubicBezTo>
                  <a:cubicBezTo>
                    <a:pt x="3548" y="5171"/>
                    <a:pt x="4751" y="3361"/>
                    <a:pt x="4584" y="1587"/>
                  </a:cubicBezTo>
                  <a:cubicBezTo>
                    <a:pt x="4537" y="980"/>
                    <a:pt x="4287" y="337"/>
                    <a:pt x="3739" y="87"/>
                  </a:cubicBezTo>
                  <a:cubicBezTo>
                    <a:pt x="3609" y="28"/>
                    <a:pt x="3479" y="1"/>
                    <a:pt x="3350" y="1"/>
                  </a:cubicBezTo>
                  <a:close/>
                </a:path>
              </a:pathLst>
            </a:custGeom>
            <a:solidFill>
              <a:srgbClr val="FFC9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5567;p48">
              <a:extLst>
                <a:ext uri="{FF2B5EF4-FFF2-40B4-BE49-F238E27FC236}">
                  <a16:creationId xmlns:a16="http://schemas.microsoft.com/office/drawing/2014/main" id="{67593408-5C6C-4004-A9B9-C5A152118965}"/>
                </a:ext>
              </a:extLst>
            </p:cNvPr>
            <p:cNvSpPr/>
            <p:nvPr/>
          </p:nvSpPr>
          <p:spPr>
            <a:xfrm>
              <a:off x="2369025" y="1648550"/>
              <a:ext cx="178925" cy="277725"/>
            </a:xfrm>
            <a:custGeom>
              <a:avLst/>
              <a:gdLst/>
              <a:ahLst/>
              <a:cxnLst/>
              <a:rect l="l" t="t" r="r" b="b"/>
              <a:pathLst>
                <a:path w="7157" h="11109" extrusionOk="0">
                  <a:moveTo>
                    <a:pt x="1" y="0"/>
                  </a:moveTo>
                  <a:lnTo>
                    <a:pt x="537" y="8168"/>
                  </a:lnTo>
                  <a:cubicBezTo>
                    <a:pt x="680" y="9359"/>
                    <a:pt x="2001" y="11109"/>
                    <a:pt x="3192" y="11109"/>
                  </a:cubicBezTo>
                  <a:lnTo>
                    <a:pt x="4347" y="11109"/>
                  </a:lnTo>
                  <a:cubicBezTo>
                    <a:pt x="5716" y="11109"/>
                    <a:pt x="7157" y="9525"/>
                    <a:pt x="7073" y="8168"/>
                  </a:cubicBezTo>
                  <a:lnTo>
                    <a:pt x="6418" y="190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C9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5568;p48">
              <a:extLst>
                <a:ext uri="{FF2B5EF4-FFF2-40B4-BE49-F238E27FC236}">
                  <a16:creationId xmlns:a16="http://schemas.microsoft.com/office/drawing/2014/main" id="{F66DECAA-9856-4693-A3A5-17EB74E3BA77}"/>
                </a:ext>
              </a:extLst>
            </p:cNvPr>
            <p:cNvSpPr/>
            <p:nvPr/>
          </p:nvSpPr>
          <p:spPr>
            <a:xfrm>
              <a:off x="2364885" y="1648570"/>
              <a:ext cx="172064" cy="166950"/>
            </a:xfrm>
            <a:custGeom>
              <a:avLst/>
              <a:gdLst/>
              <a:ahLst/>
              <a:cxnLst/>
              <a:rect l="l" t="t" r="r" b="b"/>
              <a:pathLst>
                <a:path w="6716" h="6678" extrusionOk="0">
                  <a:moveTo>
                    <a:pt x="1" y="0"/>
                  </a:moveTo>
                  <a:lnTo>
                    <a:pt x="715" y="5930"/>
                  </a:lnTo>
                  <a:cubicBezTo>
                    <a:pt x="2152" y="6388"/>
                    <a:pt x="3602" y="6677"/>
                    <a:pt x="5064" y="6677"/>
                  </a:cubicBezTo>
                  <a:cubicBezTo>
                    <a:pt x="5613" y="6677"/>
                    <a:pt x="6163" y="6637"/>
                    <a:pt x="6716" y="6549"/>
                  </a:cubicBezTo>
                  <a:lnTo>
                    <a:pt x="6418" y="190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79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5569;p48">
              <a:extLst>
                <a:ext uri="{FF2B5EF4-FFF2-40B4-BE49-F238E27FC236}">
                  <a16:creationId xmlns:a16="http://schemas.microsoft.com/office/drawing/2014/main" id="{4FB03A6A-1672-43F6-91CB-2FD1DDD1A66F}"/>
                </a:ext>
              </a:extLst>
            </p:cNvPr>
            <p:cNvSpPr/>
            <p:nvPr/>
          </p:nvSpPr>
          <p:spPr>
            <a:xfrm>
              <a:off x="2259500" y="1290350"/>
              <a:ext cx="379825" cy="469325"/>
            </a:xfrm>
            <a:custGeom>
              <a:avLst/>
              <a:gdLst/>
              <a:ahLst/>
              <a:cxnLst/>
              <a:rect l="l" t="t" r="r" b="b"/>
              <a:pathLst>
                <a:path w="15193" h="18773" extrusionOk="0">
                  <a:moveTo>
                    <a:pt x="10424" y="1"/>
                  </a:moveTo>
                  <a:cubicBezTo>
                    <a:pt x="9183" y="1"/>
                    <a:pt x="7875" y="464"/>
                    <a:pt x="6835" y="874"/>
                  </a:cubicBezTo>
                  <a:cubicBezTo>
                    <a:pt x="5680" y="1315"/>
                    <a:pt x="4525" y="1779"/>
                    <a:pt x="3477" y="2541"/>
                  </a:cubicBezTo>
                  <a:cubicBezTo>
                    <a:pt x="2429" y="3291"/>
                    <a:pt x="1489" y="4363"/>
                    <a:pt x="965" y="5756"/>
                  </a:cubicBezTo>
                  <a:cubicBezTo>
                    <a:pt x="0" y="8256"/>
                    <a:pt x="715" y="10804"/>
                    <a:pt x="1060" y="13376"/>
                  </a:cubicBezTo>
                  <a:cubicBezTo>
                    <a:pt x="1381" y="15852"/>
                    <a:pt x="2489" y="17055"/>
                    <a:pt x="4787" y="18031"/>
                  </a:cubicBezTo>
                  <a:cubicBezTo>
                    <a:pt x="5925" y="18505"/>
                    <a:pt x="7058" y="18773"/>
                    <a:pt x="8153" y="18773"/>
                  </a:cubicBezTo>
                  <a:cubicBezTo>
                    <a:pt x="9726" y="18773"/>
                    <a:pt x="11223" y="18221"/>
                    <a:pt x="12550" y="16936"/>
                  </a:cubicBezTo>
                  <a:cubicBezTo>
                    <a:pt x="13764" y="15757"/>
                    <a:pt x="14538" y="14138"/>
                    <a:pt x="14693" y="12459"/>
                  </a:cubicBezTo>
                  <a:cubicBezTo>
                    <a:pt x="14693" y="12423"/>
                    <a:pt x="14705" y="12388"/>
                    <a:pt x="14705" y="12340"/>
                  </a:cubicBezTo>
                  <a:cubicBezTo>
                    <a:pt x="14943" y="9256"/>
                    <a:pt x="15193" y="4137"/>
                    <a:pt x="13335" y="1458"/>
                  </a:cubicBezTo>
                  <a:cubicBezTo>
                    <a:pt x="12574" y="366"/>
                    <a:pt x="11526" y="1"/>
                    <a:pt x="10424" y="1"/>
                  </a:cubicBezTo>
                  <a:close/>
                </a:path>
              </a:pathLst>
            </a:custGeom>
            <a:solidFill>
              <a:srgbClr val="FFC9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5570;p48">
              <a:extLst>
                <a:ext uri="{FF2B5EF4-FFF2-40B4-BE49-F238E27FC236}">
                  <a16:creationId xmlns:a16="http://schemas.microsoft.com/office/drawing/2014/main" id="{BD246302-E84A-4759-958C-5F46B41C6FD6}"/>
                </a:ext>
              </a:extLst>
            </p:cNvPr>
            <p:cNvSpPr/>
            <p:nvPr/>
          </p:nvSpPr>
          <p:spPr>
            <a:xfrm>
              <a:off x="2246100" y="1201675"/>
              <a:ext cx="413475" cy="228725"/>
            </a:xfrm>
            <a:custGeom>
              <a:avLst/>
              <a:gdLst/>
              <a:ahLst/>
              <a:cxnLst/>
              <a:rect l="l" t="t" r="r" b="b"/>
              <a:pathLst>
                <a:path w="16539" h="9149" extrusionOk="0">
                  <a:moveTo>
                    <a:pt x="8513" y="1"/>
                  </a:moveTo>
                  <a:cubicBezTo>
                    <a:pt x="7453" y="1"/>
                    <a:pt x="6458" y="73"/>
                    <a:pt x="5656" y="159"/>
                  </a:cubicBezTo>
                  <a:cubicBezTo>
                    <a:pt x="3144" y="421"/>
                    <a:pt x="1" y="1707"/>
                    <a:pt x="453" y="4838"/>
                  </a:cubicBezTo>
                  <a:cubicBezTo>
                    <a:pt x="679" y="6422"/>
                    <a:pt x="2072" y="7696"/>
                    <a:pt x="3632" y="8005"/>
                  </a:cubicBezTo>
                  <a:cubicBezTo>
                    <a:pt x="3863" y="8051"/>
                    <a:pt x="4096" y="8075"/>
                    <a:pt x="4330" y="8075"/>
                  </a:cubicBezTo>
                  <a:cubicBezTo>
                    <a:pt x="4638" y="8075"/>
                    <a:pt x="4947" y="8034"/>
                    <a:pt x="5251" y="7946"/>
                  </a:cubicBezTo>
                  <a:cubicBezTo>
                    <a:pt x="4891" y="7564"/>
                    <a:pt x="5281" y="6831"/>
                    <a:pt x="5780" y="6831"/>
                  </a:cubicBezTo>
                  <a:cubicBezTo>
                    <a:pt x="5825" y="6831"/>
                    <a:pt x="5871" y="6837"/>
                    <a:pt x="5918" y="6850"/>
                  </a:cubicBezTo>
                  <a:cubicBezTo>
                    <a:pt x="6821" y="7901"/>
                    <a:pt x="8210" y="8510"/>
                    <a:pt x="9593" y="8510"/>
                  </a:cubicBezTo>
                  <a:cubicBezTo>
                    <a:pt x="9996" y="8510"/>
                    <a:pt x="10398" y="8458"/>
                    <a:pt x="10788" y="8350"/>
                  </a:cubicBezTo>
                  <a:cubicBezTo>
                    <a:pt x="10428" y="7867"/>
                    <a:pt x="10875" y="7044"/>
                    <a:pt x="11467" y="7044"/>
                  </a:cubicBezTo>
                  <a:cubicBezTo>
                    <a:pt x="11502" y="7044"/>
                    <a:pt x="11538" y="7047"/>
                    <a:pt x="11573" y="7053"/>
                  </a:cubicBezTo>
                  <a:cubicBezTo>
                    <a:pt x="11919" y="7755"/>
                    <a:pt x="12264" y="8446"/>
                    <a:pt x="12597" y="9148"/>
                  </a:cubicBezTo>
                  <a:cubicBezTo>
                    <a:pt x="14717" y="8970"/>
                    <a:pt x="16538" y="6993"/>
                    <a:pt x="16538" y="4874"/>
                  </a:cubicBezTo>
                  <a:cubicBezTo>
                    <a:pt x="16538" y="847"/>
                    <a:pt x="12145" y="1"/>
                    <a:pt x="85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5571;p48">
              <a:extLst>
                <a:ext uri="{FF2B5EF4-FFF2-40B4-BE49-F238E27FC236}">
                  <a16:creationId xmlns:a16="http://schemas.microsoft.com/office/drawing/2014/main" id="{F139D2CF-D59E-4F09-A29E-F19C37DA6D6B}"/>
                </a:ext>
              </a:extLst>
            </p:cNvPr>
            <p:cNvSpPr/>
            <p:nvPr/>
          </p:nvSpPr>
          <p:spPr>
            <a:xfrm>
              <a:off x="2220200" y="1243475"/>
              <a:ext cx="456925" cy="329800"/>
            </a:xfrm>
            <a:custGeom>
              <a:avLst/>
              <a:gdLst/>
              <a:ahLst/>
              <a:cxnLst/>
              <a:rect l="l" t="t" r="r" b="b"/>
              <a:pathLst>
                <a:path w="18277" h="13192" extrusionOk="0">
                  <a:moveTo>
                    <a:pt x="14482" y="1"/>
                  </a:moveTo>
                  <a:cubicBezTo>
                    <a:pt x="13244" y="1"/>
                    <a:pt x="11875" y="458"/>
                    <a:pt x="11264" y="1118"/>
                  </a:cubicBezTo>
                  <a:lnTo>
                    <a:pt x="3370" y="821"/>
                  </a:lnTo>
                  <a:cubicBezTo>
                    <a:pt x="2061" y="987"/>
                    <a:pt x="1132" y="2202"/>
                    <a:pt x="679" y="3440"/>
                  </a:cubicBezTo>
                  <a:cubicBezTo>
                    <a:pt x="1" y="5345"/>
                    <a:pt x="120" y="7512"/>
                    <a:pt x="1013" y="9310"/>
                  </a:cubicBezTo>
                  <a:cubicBezTo>
                    <a:pt x="1203" y="9714"/>
                    <a:pt x="1429" y="10084"/>
                    <a:pt x="1656" y="10465"/>
                  </a:cubicBezTo>
                  <a:cubicBezTo>
                    <a:pt x="1963" y="10970"/>
                    <a:pt x="2523" y="12236"/>
                    <a:pt x="3072" y="12236"/>
                  </a:cubicBezTo>
                  <a:cubicBezTo>
                    <a:pt x="3247" y="12236"/>
                    <a:pt x="3421" y="12108"/>
                    <a:pt x="3585" y="11786"/>
                  </a:cubicBezTo>
                  <a:cubicBezTo>
                    <a:pt x="3799" y="11369"/>
                    <a:pt x="3501" y="10131"/>
                    <a:pt x="3501" y="9643"/>
                  </a:cubicBezTo>
                  <a:cubicBezTo>
                    <a:pt x="3513" y="8929"/>
                    <a:pt x="3561" y="8214"/>
                    <a:pt x="3692" y="7512"/>
                  </a:cubicBezTo>
                  <a:cubicBezTo>
                    <a:pt x="4013" y="5750"/>
                    <a:pt x="4858" y="3999"/>
                    <a:pt x="6347" y="2999"/>
                  </a:cubicBezTo>
                  <a:cubicBezTo>
                    <a:pt x="7206" y="2416"/>
                    <a:pt x="8239" y="2120"/>
                    <a:pt x="9272" y="2120"/>
                  </a:cubicBezTo>
                  <a:cubicBezTo>
                    <a:pt x="9842" y="2120"/>
                    <a:pt x="10413" y="2210"/>
                    <a:pt x="10954" y="2392"/>
                  </a:cubicBezTo>
                  <a:cubicBezTo>
                    <a:pt x="12478" y="2892"/>
                    <a:pt x="13741" y="4095"/>
                    <a:pt x="14360" y="5571"/>
                  </a:cubicBezTo>
                  <a:cubicBezTo>
                    <a:pt x="15382" y="7948"/>
                    <a:pt x="14755" y="10775"/>
                    <a:pt x="15699" y="13177"/>
                  </a:cubicBezTo>
                  <a:lnTo>
                    <a:pt x="15699" y="13177"/>
                  </a:lnTo>
                  <a:cubicBezTo>
                    <a:pt x="15253" y="12025"/>
                    <a:pt x="16779" y="10616"/>
                    <a:pt x="17336" y="9762"/>
                  </a:cubicBezTo>
                  <a:cubicBezTo>
                    <a:pt x="18003" y="8726"/>
                    <a:pt x="18277" y="7464"/>
                    <a:pt x="18253" y="6238"/>
                  </a:cubicBezTo>
                  <a:cubicBezTo>
                    <a:pt x="18217" y="4440"/>
                    <a:pt x="17729" y="2154"/>
                    <a:pt x="16574" y="749"/>
                  </a:cubicBezTo>
                  <a:cubicBezTo>
                    <a:pt x="16140" y="222"/>
                    <a:pt x="15343" y="1"/>
                    <a:pt x="14482" y="1"/>
                  </a:cubicBezTo>
                  <a:close/>
                  <a:moveTo>
                    <a:pt x="15699" y="13177"/>
                  </a:moveTo>
                  <a:cubicBezTo>
                    <a:pt x="15701" y="13182"/>
                    <a:pt x="15703" y="13186"/>
                    <a:pt x="15705" y="13191"/>
                  </a:cubicBezTo>
                  <a:cubicBezTo>
                    <a:pt x="15703" y="13186"/>
                    <a:pt x="15701" y="13182"/>
                    <a:pt x="15699" y="1317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5572;p48">
              <a:extLst>
                <a:ext uri="{FF2B5EF4-FFF2-40B4-BE49-F238E27FC236}">
                  <a16:creationId xmlns:a16="http://schemas.microsoft.com/office/drawing/2014/main" id="{F55EAECC-B968-4A72-8183-4101C751BBEA}"/>
                </a:ext>
              </a:extLst>
            </p:cNvPr>
            <p:cNvSpPr/>
            <p:nvPr/>
          </p:nvSpPr>
          <p:spPr>
            <a:xfrm>
              <a:off x="2971800" y="1400800"/>
              <a:ext cx="1022450" cy="1087175"/>
            </a:xfrm>
            <a:custGeom>
              <a:avLst/>
              <a:gdLst/>
              <a:ahLst/>
              <a:cxnLst/>
              <a:rect l="l" t="t" r="r" b="b"/>
              <a:pathLst>
                <a:path w="40898" h="43487" extrusionOk="0">
                  <a:moveTo>
                    <a:pt x="19684" y="0"/>
                  </a:moveTo>
                  <a:cubicBezTo>
                    <a:pt x="17849" y="0"/>
                    <a:pt x="16011" y="452"/>
                    <a:pt x="14335" y="1433"/>
                  </a:cubicBezTo>
                  <a:cubicBezTo>
                    <a:pt x="10192" y="3862"/>
                    <a:pt x="7930" y="9101"/>
                    <a:pt x="8989" y="13780"/>
                  </a:cubicBezTo>
                  <a:cubicBezTo>
                    <a:pt x="9311" y="15197"/>
                    <a:pt x="9906" y="16697"/>
                    <a:pt x="9335" y="18030"/>
                  </a:cubicBezTo>
                  <a:cubicBezTo>
                    <a:pt x="8858" y="19150"/>
                    <a:pt x="7691" y="19804"/>
                    <a:pt x="6537" y="20185"/>
                  </a:cubicBezTo>
                  <a:cubicBezTo>
                    <a:pt x="5382" y="20566"/>
                    <a:pt x="4155" y="20769"/>
                    <a:pt x="3096" y="21364"/>
                  </a:cubicBezTo>
                  <a:cubicBezTo>
                    <a:pt x="2036" y="21971"/>
                    <a:pt x="1167" y="23138"/>
                    <a:pt x="1393" y="24329"/>
                  </a:cubicBezTo>
                  <a:cubicBezTo>
                    <a:pt x="1691" y="25853"/>
                    <a:pt x="3608" y="26722"/>
                    <a:pt x="3762" y="28282"/>
                  </a:cubicBezTo>
                  <a:cubicBezTo>
                    <a:pt x="3858" y="29282"/>
                    <a:pt x="3155" y="30187"/>
                    <a:pt x="2417" y="30877"/>
                  </a:cubicBezTo>
                  <a:cubicBezTo>
                    <a:pt x="1667" y="31568"/>
                    <a:pt x="810" y="32211"/>
                    <a:pt x="429" y="33151"/>
                  </a:cubicBezTo>
                  <a:cubicBezTo>
                    <a:pt x="0" y="34211"/>
                    <a:pt x="298" y="35473"/>
                    <a:pt x="941" y="36426"/>
                  </a:cubicBezTo>
                  <a:cubicBezTo>
                    <a:pt x="1595" y="37390"/>
                    <a:pt x="2548" y="38081"/>
                    <a:pt x="3524" y="38700"/>
                  </a:cubicBezTo>
                  <a:cubicBezTo>
                    <a:pt x="8453" y="41863"/>
                    <a:pt x="14315" y="43487"/>
                    <a:pt x="20171" y="43487"/>
                  </a:cubicBezTo>
                  <a:cubicBezTo>
                    <a:pt x="23990" y="43487"/>
                    <a:pt x="27808" y="42796"/>
                    <a:pt x="31361" y="41390"/>
                  </a:cubicBezTo>
                  <a:cubicBezTo>
                    <a:pt x="33671" y="40462"/>
                    <a:pt x="35909" y="39235"/>
                    <a:pt x="37671" y="37473"/>
                  </a:cubicBezTo>
                  <a:cubicBezTo>
                    <a:pt x="39434" y="35699"/>
                    <a:pt x="40684" y="33354"/>
                    <a:pt x="40791" y="30853"/>
                  </a:cubicBezTo>
                  <a:cubicBezTo>
                    <a:pt x="40898" y="28389"/>
                    <a:pt x="39588" y="25031"/>
                    <a:pt x="37005" y="24234"/>
                  </a:cubicBezTo>
                  <a:cubicBezTo>
                    <a:pt x="35659" y="23817"/>
                    <a:pt x="34588" y="23864"/>
                    <a:pt x="33421" y="22841"/>
                  </a:cubicBezTo>
                  <a:cubicBezTo>
                    <a:pt x="32504" y="22055"/>
                    <a:pt x="31825" y="20971"/>
                    <a:pt x="31563" y="19793"/>
                  </a:cubicBezTo>
                  <a:cubicBezTo>
                    <a:pt x="31135" y="17768"/>
                    <a:pt x="31802" y="15709"/>
                    <a:pt x="31980" y="13649"/>
                  </a:cubicBezTo>
                  <a:cubicBezTo>
                    <a:pt x="32254" y="10410"/>
                    <a:pt x="31218" y="7065"/>
                    <a:pt x="29158" y="4553"/>
                  </a:cubicBezTo>
                  <a:cubicBezTo>
                    <a:pt x="26822" y="1712"/>
                    <a:pt x="23258" y="0"/>
                    <a:pt x="196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5573;p48">
              <a:extLst>
                <a:ext uri="{FF2B5EF4-FFF2-40B4-BE49-F238E27FC236}">
                  <a16:creationId xmlns:a16="http://schemas.microsoft.com/office/drawing/2014/main" id="{B7C6E40A-B638-48C6-B74D-E6883860A770}"/>
                </a:ext>
              </a:extLst>
            </p:cNvPr>
            <p:cNvSpPr/>
            <p:nvPr/>
          </p:nvSpPr>
          <p:spPr>
            <a:xfrm>
              <a:off x="3207825" y="1846775"/>
              <a:ext cx="564975" cy="449000"/>
            </a:xfrm>
            <a:custGeom>
              <a:avLst/>
              <a:gdLst/>
              <a:ahLst/>
              <a:cxnLst/>
              <a:rect l="l" t="t" r="r" b="b"/>
              <a:pathLst>
                <a:path w="22599" h="17960" extrusionOk="0">
                  <a:moveTo>
                    <a:pt x="11800" y="1"/>
                  </a:moveTo>
                  <a:cubicBezTo>
                    <a:pt x="11800" y="1"/>
                    <a:pt x="5739" y="168"/>
                    <a:pt x="5739" y="168"/>
                  </a:cubicBezTo>
                  <a:cubicBezTo>
                    <a:pt x="6192" y="1132"/>
                    <a:pt x="6632" y="2085"/>
                    <a:pt x="7085" y="3037"/>
                  </a:cubicBezTo>
                  <a:cubicBezTo>
                    <a:pt x="7335" y="3585"/>
                    <a:pt x="8145" y="4442"/>
                    <a:pt x="8061" y="5085"/>
                  </a:cubicBezTo>
                  <a:cubicBezTo>
                    <a:pt x="7978" y="5728"/>
                    <a:pt x="275" y="8538"/>
                    <a:pt x="120" y="9335"/>
                  </a:cubicBezTo>
                  <a:cubicBezTo>
                    <a:pt x="1" y="9919"/>
                    <a:pt x="2834" y="12264"/>
                    <a:pt x="3001" y="12824"/>
                  </a:cubicBezTo>
                  <a:cubicBezTo>
                    <a:pt x="3239" y="13669"/>
                    <a:pt x="8704" y="17170"/>
                    <a:pt x="9109" y="17956"/>
                  </a:cubicBezTo>
                  <a:cubicBezTo>
                    <a:pt x="9110" y="17958"/>
                    <a:pt x="9113" y="17959"/>
                    <a:pt x="9118" y="17959"/>
                  </a:cubicBezTo>
                  <a:cubicBezTo>
                    <a:pt x="9442" y="17959"/>
                    <a:pt x="17779" y="11894"/>
                    <a:pt x="18092" y="11894"/>
                  </a:cubicBezTo>
                  <a:cubicBezTo>
                    <a:pt x="18095" y="11894"/>
                    <a:pt x="18097" y="11894"/>
                    <a:pt x="18098" y="11895"/>
                  </a:cubicBezTo>
                  <a:cubicBezTo>
                    <a:pt x="18107" y="11901"/>
                    <a:pt x="18117" y="11904"/>
                    <a:pt x="18128" y="11904"/>
                  </a:cubicBezTo>
                  <a:cubicBezTo>
                    <a:pt x="18462" y="11904"/>
                    <a:pt x="19513" y="9046"/>
                    <a:pt x="19836" y="8931"/>
                  </a:cubicBezTo>
                  <a:cubicBezTo>
                    <a:pt x="22599" y="7978"/>
                    <a:pt x="18372" y="6728"/>
                    <a:pt x="15098" y="5418"/>
                  </a:cubicBezTo>
                  <a:cubicBezTo>
                    <a:pt x="12883" y="4644"/>
                    <a:pt x="12645" y="2120"/>
                    <a:pt x="11800" y="1"/>
                  </a:cubicBezTo>
                  <a:close/>
                </a:path>
              </a:pathLst>
            </a:custGeom>
            <a:solidFill>
              <a:srgbClr val="BE3C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5574;p48">
              <a:extLst>
                <a:ext uri="{FF2B5EF4-FFF2-40B4-BE49-F238E27FC236}">
                  <a16:creationId xmlns:a16="http://schemas.microsoft.com/office/drawing/2014/main" id="{EEA575CC-2A42-4B7A-8034-C731201DCA65}"/>
                </a:ext>
              </a:extLst>
            </p:cNvPr>
            <p:cNvSpPr/>
            <p:nvPr/>
          </p:nvSpPr>
          <p:spPr>
            <a:xfrm>
              <a:off x="3351300" y="1846775"/>
              <a:ext cx="190525" cy="126825"/>
            </a:xfrm>
            <a:custGeom>
              <a:avLst/>
              <a:gdLst/>
              <a:ahLst/>
              <a:cxnLst/>
              <a:rect l="l" t="t" r="r" b="b"/>
              <a:pathLst>
                <a:path w="7621" h="5073" extrusionOk="0">
                  <a:moveTo>
                    <a:pt x="6061" y="1"/>
                  </a:moveTo>
                  <a:lnTo>
                    <a:pt x="0" y="168"/>
                  </a:lnTo>
                  <a:lnTo>
                    <a:pt x="2298" y="5073"/>
                  </a:lnTo>
                  <a:cubicBezTo>
                    <a:pt x="4168" y="5061"/>
                    <a:pt x="5977" y="4763"/>
                    <a:pt x="7620" y="3906"/>
                  </a:cubicBezTo>
                  <a:lnTo>
                    <a:pt x="6061" y="1"/>
                  </a:lnTo>
                  <a:close/>
                </a:path>
              </a:pathLst>
            </a:custGeom>
            <a:solidFill>
              <a:srgbClr val="AF2F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5575;p48">
              <a:extLst>
                <a:ext uri="{FF2B5EF4-FFF2-40B4-BE49-F238E27FC236}">
                  <a16:creationId xmlns:a16="http://schemas.microsoft.com/office/drawing/2014/main" id="{BD2185B3-CCD8-43E5-9E7E-02337E1745EB}"/>
                </a:ext>
              </a:extLst>
            </p:cNvPr>
            <p:cNvSpPr/>
            <p:nvPr/>
          </p:nvSpPr>
          <p:spPr>
            <a:xfrm>
              <a:off x="3252475" y="1523075"/>
              <a:ext cx="353650" cy="418250"/>
            </a:xfrm>
            <a:custGeom>
              <a:avLst/>
              <a:gdLst/>
              <a:ahLst/>
              <a:cxnLst/>
              <a:rect l="l" t="t" r="r" b="b"/>
              <a:pathLst>
                <a:path w="14146" h="16730" extrusionOk="0">
                  <a:moveTo>
                    <a:pt x="4599" y="0"/>
                  </a:moveTo>
                  <a:cubicBezTo>
                    <a:pt x="3522" y="0"/>
                    <a:pt x="2497" y="339"/>
                    <a:pt x="1787" y="1376"/>
                  </a:cubicBezTo>
                  <a:cubicBezTo>
                    <a:pt x="941" y="2602"/>
                    <a:pt x="1203" y="5019"/>
                    <a:pt x="870" y="6520"/>
                  </a:cubicBezTo>
                  <a:cubicBezTo>
                    <a:pt x="513" y="8103"/>
                    <a:pt x="1" y="9722"/>
                    <a:pt x="179" y="11401"/>
                  </a:cubicBezTo>
                  <a:cubicBezTo>
                    <a:pt x="310" y="12568"/>
                    <a:pt x="810" y="13699"/>
                    <a:pt x="1417" y="14628"/>
                  </a:cubicBezTo>
                  <a:cubicBezTo>
                    <a:pt x="2037" y="15568"/>
                    <a:pt x="2822" y="15866"/>
                    <a:pt x="3775" y="16211"/>
                  </a:cubicBezTo>
                  <a:cubicBezTo>
                    <a:pt x="4680" y="16539"/>
                    <a:pt x="5702" y="16729"/>
                    <a:pt x="6727" y="16729"/>
                  </a:cubicBezTo>
                  <a:cubicBezTo>
                    <a:pt x="9125" y="16729"/>
                    <a:pt x="11532" y="15687"/>
                    <a:pt x="12466" y="12925"/>
                  </a:cubicBezTo>
                  <a:cubicBezTo>
                    <a:pt x="12591" y="13008"/>
                    <a:pt x="12725" y="13046"/>
                    <a:pt x="12859" y="13046"/>
                  </a:cubicBezTo>
                  <a:cubicBezTo>
                    <a:pt x="13303" y="13046"/>
                    <a:pt x="13757" y="12639"/>
                    <a:pt x="13931" y="12127"/>
                  </a:cubicBezTo>
                  <a:cubicBezTo>
                    <a:pt x="14145" y="11508"/>
                    <a:pt x="14002" y="10937"/>
                    <a:pt x="14014" y="10306"/>
                  </a:cubicBezTo>
                  <a:cubicBezTo>
                    <a:pt x="14026" y="9782"/>
                    <a:pt x="14098" y="9282"/>
                    <a:pt x="14074" y="8758"/>
                  </a:cubicBezTo>
                  <a:cubicBezTo>
                    <a:pt x="14038" y="7460"/>
                    <a:pt x="13943" y="6127"/>
                    <a:pt x="13443" y="4936"/>
                  </a:cubicBezTo>
                  <a:cubicBezTo>
                    <a:pt x="12931" y="3710"/>
                    <a:pt x="12026" y="2769"/>
                    <a:pt x="11026" y="2114"/>
                  </a:cubicBezTo>
                  <a:cubicBezTo>
                    <a:pt x="10026" y="1459"/>
                    <a:pt x="8930" y="1078"/>
                    <a:pt x="7847" y="697"/>
                  </a:cubicBezTo>
                  <a:cubicBezTo>
                    <a:pt x="6904" y="369"/>
                    <a:pt x="5723" y="0"/>
                    <a:pt x="4599" y="0"/>
                  </a:cubicBezTo>
                  <a:close/>
                </a:path>
              </a:pathLst>
            </a:custGeom>
            <a:solidFill>
              <a:srgbClr val="BE3C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5576;p48">
              <a:extLst>
                <a:ext uri="{FF2B5EF4-FFF2-40B4-BE49-F238E27FC236}">
                  <a16:creationId xmlns:a16="http://schemas.microsoft.com/office/drawing/2014/main" id="{FAF977A2-80BD-440C-83BF-7DDA04D1EFD1}"/>
                </a:ext>
              </a:extLst>
            </p:cNvPr>
            <p:cNvSpPr/>
            <p:nvPr/>
          </p:nvSpPr>
          <p:spPr>
            <a:xfrm>
              <a:off x="3539725" y="1725175"/>
              <a:ext cx="120875" cy="132425"/>
            </a:xfrm>
            <a:custGeom>
              <a:avLst/>
              <a:gdLst/>
              <a:ahLst/>
              <a:cxnLst/>
              <a:rect l="l" t="t" r="r" b="b"/>
              <a:pathLst>
                <a:path w="4835" h="5297" extrusionOk="0">
                  <a:moveTo>
                    <a:pt x="3713" y="0"/>
                  </a:moveTo>
                  <a:cubicBezTo>
                    <a:pt x="2435" y="0"/>
                    <a:pt x="909" y="2586"/>
                    <a:pt x="476" y="3377"/>
                  </a:cubicBezTo>
                  <a:cubicBezTo>
                    <a:pt x="214" y="3829"/>
                    <a:pt x="0" y="4412"/>
                    <a:pt x="286" y="4853"/>
                  </a:cubicBezTo>
                  <a:cubicBezTo>
                    <a:pt x="489" y="5180"/>
                    <a:pt x="882" y="5297"/>
                    <a:pt x="1275" y="5297"/>
                  </a:cubicBezTo>
                  <a:cubicBezTo>
                    <a:pt x="1412" y="5297"/>
                    <a:pt x="1550" y="5282"/>
                    <a:pt x="1679" y="5258"/>
                  </a:cubicBezTo>
                  <a:cubicBezTo>
                    <a:pt x="3370" y="4960"/>
                    <a:pt x="4739" y="3389"/>
                    <a:pt x="4810" y="1674"/>
                  </a:cubicBezTo>
                  <a:cubicBezTo>
                    <a:pt x="4834" y="1103"/>
                    <a:pt x="4679" y="448"/>
                    <a:pt x="4191" y="138"/>
                  </a:cubicBezTo>
                  <a:cubicBezTo>
                    <a:pt x="4038" y="43"/>
                    <a:pt x="3877" y="0"/>
                    <a:pt x="3713" y="0"/>
                  </a:cubicBezTo>
                  <a:close/>
                </a:path>
              </a:pathLst>
            </a:custGeom>
            <a:solidFill>
              <a:srgbClr val="BE3C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5577;p48">
              <a:extLst>
                <a:ext uri="{FF2B5EF4-FFF2-40B4-BE49-F238E27FC236}">
                  <a16:creationId xmlns:a16="http://schemas.microsoft.com/office/drawing/2014/main" id="{10BDA4C4-27FD-4E58-ADF5-68630D83A565}"/>
                </a:ext>
              </a:extLst>
            </p:cNvPr>
            <p:cNvSpPr/>
            <p:nvPr/>
          </p:nvSpPr>
          <p:spPr>
            <a:xfrm>
              <a:off x="3208425" y="1672950"/>
              <a:ext cx="144975" cy="145000"/>
            </a:xfrm>
            <a:custGeom>
              <a:avLst/>
              <a:gdLst/>
              <a:ahLst/>
              <a:cxnLst/>
              <a:rect l="l" t="t" r="r" b="b"/>
              <a:pathLst>
                <a:path w="5799" h="5800" fill="none" extrusionOk="0">
                  <a:moveTo>
                    <a:pt x="5799" y="2894"/>
                  </a:moveTo>
                  <a:cubicBezTo>
                    <a:pt x="5799" y="4501"/>
                    <a:pt x="4501" y="5799"/>
                    <a:pt x="2906" y="5799"/>
                  </a:cubicBezTo>
                  <a:cubicBezTo>
                    <a:pt x="1298" y="5799"/>
                    <a:pt x="0" y="4501"/>
                    <a:pt x="0" y="2894"/>
                  </a:cubicBezTo>
                  <a:cubicBezTo>
                    <a:pt x="0" y="1298"/>
                    <a:pt x="1298" y="1"/>
                    <a:pt x="2906" y="1"/>
                  </a:cubicBezTo>
                  <a:cubicBezTo>
                    <a:pt x="4501" y="1"/>
                    <a:pt x="5799" y="1298"/>
                    <a:pt x="5799" y="2894"/>
                  </a:cubicBezTo>
                  <a:close/>
                </a:path>
              </a:pathLst>
            </a:custGeom>
            <a:noFill/>
            <a:ln w="8025" cap="flat" cmpd="sng">
              <a:solidFill>
                <a:srgbClr val="FFFFFF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5578;p48">
              <a:extLst>
                <a:ext uri="{FF2B5EF4-FFF2-40B4-BE49-F238E27FC236}">
                  <a16:creationId xmlns:a16="http://schemas.microsoft.com/office/drawing/2014/main" id="{73AB2C57-D825-4040-85BC-981FAFB3A460}"/>
                </a:ext>
              </a:extLst>
            </p:cNvPr>
            <p:cNvSpPr/>
            <p:nvPr/>
          </p:nvSpPr>
          <p:spPr>
            <a:xfrm>
              <a:off x="3387025" y="1694100"/>
              <a:ext cx="144975" cy="144975"/>
            </a:xfrm>
            <a:custGeom>
              <a:avLst/>
              <a:gdLst/>
              <a:ahLst/>
              <a:cxnLst/>
              <a:rect l="l" t="t" r="r" b="b"/>
              <a:pathLst>
                <a:path w="5799" h="5799" fill="none" extrusionOk="0">
                  <a:moveTo>
                    <a:pt x="5799" y="2905"/>
                  </a:moveTo>
                  <a:cubicBezTo>
                    <a:pt x="5799" y="4501"/>
                    <a:pt x="4501" y="5798"/>
                    <a:pt x="2893" y="5798"/>
                  </a:cubicBezTo>
                  <a:cubicBezTo>
                    <a:pt x="1298" y="5798"/>
                    <a:pt x="0" y="4501"/>
                    <a:pt x="0" y="2905"/>
                  </a:cubicBezTo>
                  <a:cubicBezTo>
                    <a:pt x="0" y="1298"/>
                    <a:pt x="1298" y="0"/>
                    <a:pt x="2893" y="0"/>
                  </a:cubicBezTo>
                  <a:cubicBezTo>
                    <a:pt x="4501" y="0"/>
                    <a:pt x="5799" y="1298"/>
                    <a:pt x="5799" y="2905"/>
                  </a:cubicBezTo>
                  <a:close/>
                </a:path>
              </a:pathLst>
            </a:custGeom>
            <a:noFill/>
            <a:ln w="8025" cap="flat" cmpd="sng">
              <a:solidFill>
                <a:srgbClr val="FFFFFF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5579;p48">
              <a:extLst>
                <a:ext uri="{FF2B5EF4-FFF2-40B4-BE49-F238E27FC236}">
                  <a16:creationId xmlns:a16="http://schemas.microsoft.com/office/drawing/2014/main" id="{90D9B8F2-489F-47D0-A5DA-0190E7694BD1}"/>
                </a:ext>
              </a:extLst>
            </p:cNvPr>
            <p:cNvSpPr/>
            <p:nvPr/>
          </p:nvSpPr>
          <p:spPr>
            <a:xfrm>
              <a:off x="3341475" y="1756900"/>
              <a:ext cx="56875" cy="10150"/>
            </a:xfrm>
            <a:custGeom>
              <a:avLst/>
              <a:gdLst/>
              <a:ahLst/>
              <a:cxnLst/>
              <a:rect l="l" t="t" r="r" b="b"/>
              <a:pathLst>
                <a:path w="2275" h="406" fill="none" extrusionOk="0">
                  <a:moveTo>
                    <a:pt x="1" y="405"/>
                  </a:moveTo>
                  <a:cubicBezTo>
                    <a:pt x="679" y="24"/>
                    <a:pt x="1572" y="0"/>
                    <a:pt x="2275" y="357"/>
                  </a:cubicBezTo>
                </a:path>
              </a:pathLst>
            </a:custGeom>
            <a:noFill/>
            <a:ln w="8025" cap="flat" cmpd="sng">
              <a:solidFill>
                <a:srgbClr val="FFFFFF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5580;p48">
              <a:extLst>
                <a:ext uri="{FF2B5EF4-FFF2-40B4-BE49-F238E27FC236}">
                  <a16:creationId xmlns:a16="http://schemas.microsoft.com/office/drawing/2014/main" id="{452E5F66-7B3A-4753-A475-CAF25BEDDD43}"/>
                </a:ext>
              </a:extLst>
            </p:cNvPr>
            <p:cNvSpPr/>
            <p:nvPr/>
          </p:nvSpPr>
          <p:spPr>
            <a:xfrm>
              <a:off x="3528400" y="1723250"/>
              <a:ext cx="120875" cy="38425"/>
            </a:xfrm>
            <a:custGeom>
              <a:avLst/>
              <a:gdLst/>
              <a:ahLst/>
              <a:cxnLst/>
              <a:rect l="l" t="t" r="r" b="b"/>
              <a:pathLst>
                <a:path w="4835" h="1537" fill="none" extrusionOk="0">
                  <a:moveTo>
                    <a:pt x="1" y="1537"/>
                  </a:moveTo>
                  <a:cubicBezTo>
                    <a:pt x="1310" y="846"/>
                    <a:pt x="2715" y="346"/>
                    <a:pt x="4168" y="48"/>
                  </a:cubicBezTo>
                  <a:cubicBezTo>
                    <a:pt x="4430" y="1"/>
                    <a:pt x="4787" y="13"/>
                    <a:pt x="4835" y="275"/>
                  </a:cubicBezTo>
                </a:path>
              </a:pathLst>
            </a:custGeom>
            <a:noFill/>
            <a:ln w="8025" cap="flat" cmpd="sng">
              <a:solidFill>
                <a:srgbClr val="FFFFFF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5581;p48">
              <a:extLst>
                <a:ext uri="{FF2B5EF4-FFF2-40B4-BE49-F238E27FC236}">
                  <a16:creationId xmlns:a16="http://schemas.microsoft.com/office/drawing/2014/main" id="{276AB012-412E-49FB-AD3C-01505AB15A28}"/>
                </a:ext>
              </a:extLst>
            </p:cNvPr>
            <p:cNvSpPr/>
            <p:nvPr/>
          </p:nvSpPr>
          <p:spPr>
            <a:xfrm>
              <a:off x="3223300" y="1476750"/>
              <a:ext cx="432350" cy="260175"/>
            </a:xfrm>
            <a:custGeom>
              <a:avLst/>
              <a:gdLst/>
              <a:ahLst/>
              <a:cxnLst/>
              <a:rect l="l" t="t" r="r" b="b"/>
              <a:pathLst>
                <a:path w="17294" h="10407" extrusionOk="0">
                  <a:moveTo>
                    <a:pt x="9204" y="1"/>
                  </a:moveTo>
                  <a:cubicBezTo>
                    <a:pt x="7168" y="1"/>
                    <a:pt x="5130" y="593"/>
                    <a:pt x="3406" y="1657"/>
                  </a:cubicBezTo>
                  <a:cubicBezTo>
                    <a:pt x="2215" y="2396"/>
                    <a:pt x="1" y="4122"/>
                    <a:pt x="787" y="5753"/>
                  </a:cubicBezTo>
                  <a:cubicBezTo>
                    <a:pt x="1489" y="7206"/>
                    <a:pt x="3632" y="7849"/>
                    <a:pt x="5097" y="7849"/>
                  </a:cubicBezTo>
                  <a:cubicBezTo>
                    <a:pt x="5263" y="7849"/>
                    <a:pt x="5418" y="7837"/>
                    <a:pt x="5573" y="7837"/>
                  </a:cubicBezTo>
                  <a:cubicBezTo>
                    <a:pt x="7358" y="7718"/>
                    <a:pt x="9072" y="6968"/>
                    <a:pt x="10715" y="6230"/>
                  </a:cubicBezTo>
                  <a:lnTo>
                    <a:pt x="10715" y="6230"/>
                  </a:lnTo>
                  <a:cubicBezTo>
                    <a:pt x="10236" y="6450"/>
                    <a:pt x="14229" y="10123"/>
                    <a:pt x="14848" y="10313"/>
                  </a:cubicBezTo>
                  <a:cubicBezTo>
                    <a:pt x="15055" y="10377"/>
                    <a:pt x="15245" y="10406"/>
                    <a:pt x="15420" y="10406"/>
                  </a:cubicBezTo>
                  <a:cubicBezTo>
                    <a:pt x="17010" y="10406"/>
                    <a:pt x="17294" y="7956"/>
                    <a:pt x="17229" y="6551"/>
                  </a:cubicBezTo>
                  <a:cubicBezTo>
                    <a:pt x="17134" y="4741"/>
                    <a:pt x="16860" y="3003"/>
                    <a:pt x="15336" y="1931"/>
                  </a:cubicBezTo>
                  <a:cubicBezTo>
                    <a:pt x="13610" y="729"/>
                    <a:pt x="11478" y="50"/>
                    <a:pt x="9383" y="2"/>
                  </a:cubicBezTo>
                  <a:cubicBezTo>
                    <a:pt x="9323" y="1"/>
                    <a:pt x="9264" y="1"/>
                    <a:pt x="92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5582;p48">
              <a:extLst>
                <a:ext uri="{FF2B5EF4-FFF2-40B4-BE49-F238E27FC236}">
                  <a16:creationId xmlns:a16="http://schemas.microsoft.com/office/drawing/2014/main" id="{CA8DBA1C-E67B-488E-B96B-6A120F834285}"/>
                </a:ext>
              </a:extLst>
            </p:cNvPr>
            <p:cNvSpPr/>
            <p:nvPr/>
          </p:nvSpPr>
          <p:spPr>
            <a:xfrm>
              <a:off x="2989350" y="2067050"/>
              <a:ext cx="334000" cy="493200"/>
            </a:xfrm>
            <a:custGeom>
              <a:avLst/>
              <a:gdLst/>
              <a:ahLst/>
              <a:cxnLst/>
              <a:rect l="l" t="t" r="r" b="b"/>
              <a:pathLst>
                <a:path w="13360" h="19728" extrusionOk="0">
                  <a:moveTo>
                    <a:pt x="9294" y="0"/>
                  </a:moveTo>
                  <a:cubicBezTo>
                    <a:pt x="9284" y="0"/>
                    <a:pt x="9274" y="0"/>
                    <a:pt x="9264" y="1"/>
                  </a:cubicBezTo>
                  <a:cubicBezTo>
                    <a:pt x="8335" y="24"/>
                    <a:pt x="7728" y="763"/>
                    <a:pt x="7811" y="1608"/>
                  </a:cubicBezTo>
                  <a:cubicBezTo>
                    <a:pt x="7942" y="2763"/>
                    <a:pt x="7763" y="3870"/>
                    <a:pt x="6847" y="4692"/>
                  </a:cubicBezTo>
                  <a:cubicBezTo>
                    <a:pt x="6287" y="5204"/>
                    <a:pt x="5561" y="5489"/>
                    <a:pt x="4953" y="5942"/>
                  </a:cubicBezTo>
                  <a:cubicBezTo>
                    <a:pt x="4346" y="6394"/>
                    <a:pt x="3834" y="7109"/>
                    <a:pt x="3977" y="7847"/>
                  </a:cubicBezTo>
                  <a:cubicBezTo>
                    <a:pt x="4108" y="8537"/>
                    <a:pt x="4775" y="9061"/>
                    <a:pt x="4775" y="9764"/>
                  </a:cubicBezTo>
                  <a:cubicBezTo>
                    <a:pt x="4787" y="10299"/>
                    <a:pt x="4382" y="10776"/>
                    <a:pt x="3918" y="11050"/>
                  </a:cubicBezTo>
                  <a:cubicBezTo>
                    <a:pt x="3465" y="11335"/>
                    <a:pt x="2929" y="11478"/>
                    <a:pt x="2453" y="11728"/>
                  </a:cubicBezTo>
                  <a:cubicBezTo>
                    <a:pt x="905" y="12514"/>
                    <a:pt x="0" y="14383"/>
                    <a:pt x="346" y="16086"/>
                  </a:cubicBezTo>
                  <a:cubicBezTo>
                    <a:pt x="393" y="16300"/>
                    <a:pt x="453" y="16514"/>
                    <a:pt x="536" y="16717"/>
                  </a:cubicBezTo>
                  <a:cubicBezTo>
                    <a:pt x="893" y="17610"/>
                    <a:pt x="1584" y="18360"/>
                    <a:pt x="2429" y="18812"/>
                  </a:cubicBezTo>
                  <a:cubicBezTo>
                    <a:pt x="3253" y="19254"/>
                    <a:pt x="4247" y="19728"/>
                    <a:pt x="5211" y="19728"/>
                  </a:cubicBezTo>
                  <a:cubicBezTo>
                    <a:pt x="5417" y="19728"/>
                    <a:pt x="5621" y="19706"/>
                    <a:pt x="5823" y="19658"/>
                  </a:cubicBezTo>
                  <a:cubicBezTo>
                    <a:pt x="6966" y="19384"/>
                    <a:pt x="7799" y="18396"/>
                    <a:pt x="8466" y="17431"/>
                  </a:cubicBezTo>
                  <a:cubicBezTo>
                    <a:pt x="10347" y="14740"/>
                    <a:pt x="11740" y="11728"/>
                    <a:pt x="12585" y="8561"/>
                  </a:cubicBezTo>
                  <a:cubicBezTo>
                    <a:pt x="13062" y="6775"/>
                    <a:pt x="13359" y="4858"/>
                    <a:pt x="12776" y="3108"/>
                  </a:cubicBezTo>
                  <a:cubicBezTo>
                    <a:pt x="12350" y="1772"/>
                    <a:pt x="10808" y="0"/>
                    <a:pt x="9294" y="0"/>
                  </a:cubicBezTo>
                  <a:close/>
                </a:path>
              </a:pathLst>
            </a:custGeom>
            <a:solidFill>
              <a:srgbClr val="E56A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5583;p48">
              <a:extLst>
                <a:ext uri="{FF2B5EF4-FFF2-40B4-BE49-F238E27FC236}">
                  <a16:creationId xmlns:a16="http://schemas.microsoft.com/office/drawing/2014/main" id="{063BD2DB-B42F-4E84-B696-88812E03138D}"/>
                </a:ext>
              </a:extLst>
            </p:cNvPr>
            <p:cNvSpPr/>
            <p:nvPr/>
          </p:nvSpPr>
          <p:spPr>
            <a:xfrm>
              <a:off x="3424200" y="4471175"/>
              <a:ext cx="209000" cy="367975"/>
            </a:xfrm>
            <a:custGeom>
              <a:avLst/>
              <a:gdLst/>
              <a:ahLst/>
              <a:cxnLst/>
              <a:rect l="l" t="t" r="r" b="b"/>
              <a:pathLst>
                <a:path w="8360" h="14719" extrusionOk="0">
                  <a:moveTo>
                    <a:pt x="2683" y="0"/>
                  </a:moveTo>
                  <a:cubicBezTo>
                    <a:pt x="1" y="0"/>
                    <a:pt x="1049" y="7185"/>
                    <a:pt x="2585" y="11337"/>
                  </a:cubicBezTo>
                  <a:cubicBezTo>
                    <a:pt x="3061" y="12635"/>
                    <a:pt x="3585" y="13635"/>
                    <a:pt x="4050" y="14028"/>
                  </a:cubicBezTo>
                  <a:cubicBezTo>
                    <a:pt x="4571" y="14459"/>
                    <a:pt x="5255" y="14719"/>
                    <a:pt x="5924" y="14719"/>
                  </a:cubicBezTo>
                  <a:cubicBezTo>
                    <a:pt x="6325" y="14719"/>
                    <a:pt x="6721" y="14626"/>
                    <a:pt x="7074" y="14421"/>
                  </a:cubicBezTo>
                  <a:cubicBezTo>
                    <a:pt x="7943" y="13920"/>
                    <a:pt x="8360" y="12849"/>
                    <a:pt x="8348" y="11837"/>
                  </a:cubicBezTo>
                  <a:cubicBezTo>
                    <a:pt x="8348" y="10253"/>
                    <a:pt x="7538" y="9372"/>
                    <a:pt x="6883" y="8063"/>
                  </a:cubicBezTo>
                  <a:cubicBezTo>
                    <a:pt x="5990" y="6241"/>
                    <a:pt x="5514" y="4050"/>
                    <a:pt x="4859" y="2121"/>
                  </a:cubicBezTo>
                  <a:cubicBezTo>
                    <a:pt x="4609" y="1359"/>
                    <a:pt x="4264" y="514"/>
                    <a:pt x="3526" y="193"/>
                  </a:cubicBezTo>
                  <a:cubicBezTo>
                    <a:pt x="3211" y="62"/>
                    <a:pt x="2931" y="0"/>
                    <a:pt x="26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5584;p48">
              <a:extLst>
                <a:ext uri="{FF2B5EF4-FFF2-40B4-BE49-F238E27FC236}">
                  <a16:creationId xmlns:a16="http://schemas.microsoft.com/office/drawing/2014/main" id="{2A0F588D-680D-4FFA-ABA3-2C90CC01B560}"/>
                </a:ext>
              </a:extLst>
            </p:cNvPr>
            <p:cNvSpPr/>
            <p:nvPr/>
          </p:nvSpPr>
          <p:spPr>
            <a:xfrm>
              <a:off x="3424200" y="4471175"/>
              <a:ext cx="209000" cy="367975"/>
            </a:xfrm>
            <a:custGeom>
              <a:avLst/>
              <a:gdLst/>
              <a:ahLst/>
              <a:cxnLst/>
              <a:rect l="l" t="t" r="r" b="b"/>
              <a:pathLst>
                <a:path w="8360" h="14719" extrusionOk="0">
                  <a:moveTo>
                    <a:pt x="2683" y="0"/>
                  </a:moveTo>
                  <a:cubicBezTo>
                    <a:pt x="1" y="0"/>
                    <a:pt x="1049" y="7185"/>
                    <a:pt x="2585" y="11337"/>
                  </a:cubicBezTo>
                  <a:cubicBezTo>
                    <a:pt x="3061" y="12635"/>
                    <a:pt x="3585" y="13635"/>
                    <a:pt x="4050" y="14028"/>
                  </a:cubicBezTo>
                  <a:cubicBezTo>
                    <a:pt x="4571" y="14459"/>
                    <a:pt x="5255" y="14719"/>
                    <a:pt x="5924" y="14719"/>
                  </a:cubicBezTo>
                  <a:cubicBezTo>
                    <a:pt x="6325" y="14719"/>
                    <a:pt x="6721" y="14626"/>
                    <a:pt x="7074" y="14421"/>
                  </a:cubicBezTo>
                  <a:cubicBezTo>
                    <a:pt x="7943" y="13920"/>
                    <a:pt x="8360" y="12849"/>
                    <a:pt x="8348" y="11837"/>
                  </a:cubicBezTo>
                  <a:cubicBezTo>
                    <a:pt x="8348" y="10253"/>
                    <a:pt x="7538" y="9372"/>
                    <a:pt x="6883" y="8063"/>
                  </a:cubicBezTo>
                  <a:cubicBezTo>
                    <a:pt x="5990" y="6241"/>
                    <a:pt x="5514" y="4050"/>
                    <a:pt x="4859" y="2121"/>
                  </a:cubicBezTo>
                  <a:cubicBezTo>
                    <a:pt x="4609" y="1359"/>
                    <a:pt x="4264" y="514"/>
                    <a:pt x="3526" y="193"/>
                  </a:cubicBezTo>
                  <a:cubicBezTo>
                    <a:pt x="3211" y="62"/>
                    <a:pt x="2931" y="0"/>
                    <a:pt x="26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5585;p48">
              <a:extLst>
                <a:ext uri="{FF2B5EF4-FFF2-40B4-BE49-F238E27FC236}">
                  <a16:creationId xmlns:a16="http://schemas.microsoft.com/office/drawing/2014/main" id="{D8288D32-2A0F-4FAE-AF74-212346F40A6D}"/>
                </a:ext>
              </a:extLst>
            </p:cNvPr>
            <p:cNvSpPr/>
            <p:nvPr/>
          </p:nvSpPr>
          <p:spPr>
            <a:xfrm>
              <a:off x="3380775" y="2771000"/>
              <a:ext cx="404225" cy="1751825"/>
            </a:xfrm>
            <a:custGeom>
              <a:avLst/>
              <a:gdLst/>
              <a:ahLst/>
              <a:cxnLst/>
              <a:rect l="l" t="t" r="r" b="b"/>
              <a:pathLst>
                <a:path w="16169" h="70073" extrusionOk="0">
                  <a:moveTo>
                    <a:pt x="2489" y="1"/>
                  </a:moveTo>
                  <a:lnTo>
                    <a:pt x="1858" y="7918"/>
                  </a:lnTo>
                  <a:cubicBezTo>
                    <a:pt x="1858" y="7918"/>
                    <a:pt x="3513" y="25468"/>
                    <a:pt x="4001" y="28421"/>
                  </a:cubicBezTo>
                  <a:cubicBezTo>
                    <a:pt x="4477" y="31374"/>
                    <a:pt x="0" y="67259"/>
                    <a:pt x="1060" y="68807"/>
                  </a:cubicBezTo>
                  <a:cubicBezTo>
                    <a:pt x="1819" y="69911"/>
                    <a:pt x="4506" y="70072"/>
                    <a:pt x="6010" y="70072"/>
                  </a:cubicBezTo>
                  <a:cubicBezTo>
                    <a:pt x="6630" y="70072"/>
                    <a:pt x="7049" y="70045"/>
                    <a:pt x="7049" y="70045"/>
                  </a:cubicBezTo>
                  <a:cubicBezTo>
                    <a:pt x="7049" y="70045"/>
                    <a:pt x="14371" y="50436"/>
                    <a:pt x="15157" y="31909"/>
                  </a:cubicBezTo>
                  <a:cubicBezTo>
                    <a:pt x="16169" y="8168"/>
                    <a:pt x="11799" y="1989"/>
                    <a:pt x="11799" y="1989"/>
                  </a:cubicBezTo>
                  <a:lnTo>
                    <a:pt x="24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5586;p48">
              <a:extLst>
                <a:ext uri="{FF2B5EF4-FFF2-40B4-BE49-F238E27FC236}">
                  <a16:creationId xmlns:a16="http://schemas.microsoft.com/office/drawing/2014/main" id="{A23DDDD3-9FCE-4983-BFAC-846F9BC6B760}"/>
                </a:ext>
              </a:extLst>
            </p:cNvPr>
            <p:cNvSpPr/>
            <p:nvPr/>
          </p:nvSpPr>
          <p:spPr>
            <a:xfrm>
              <a:off x="3380775" y="2771000"/>
              <a:ext cx="404225" cy="1751825"/>
            </a:xfrm>
            <a:custGeom>
              <a:avLst/>
              <a:gdLst/>
              <a:ahLst/>
              <a:cxnLst/>
              <a:rect l="l" t="t" r="r" b="b"/>
              <a:pathLst>
                <a:path w="16169" h="70073" extrusionOk="0">
                  <a:moveTo>
                    <a:pt x="2489" y="1"/>
                  </a:moveTo>
                  <a:lnTo>
                    <a:pt x="1858" y="7918"/>
                  </a:lnTo>
                  <a:cubicBezTo>
                    <a:pt x="1858" y="7918"/>
                    <a:pt x="3513" y="25468"/>
                    <a:pt x="4001" y="28421"/>
                  </a:cubicBezTo>
                  <a:cubicBezTo>
                    <a:pt x="4477" y="31374"/>
                    <a:pt x="0" y="67259"/>
                    <a:pt x="1060" y="68807"/>
                  </a:cubicBezTo>
                  <a:cubicBezTo>
                    <a:pt x="1819" y="69911"/>
                    <a:pt x="4506" y="70072"/>
                    <a:pt x="6010" y="70072"/>
                  </a:cubicBezTo>
                  <a:cubicBezTo>
                    <a:pt x="6630" y="70072"/>
                    <a:pt x="7049" y="70045"/>
                    <a:pt x="7049" y="70045"/>
                  </a:cubicBezTo>
                  <a:cubicBezTo>
                    <a:pt x="7049" y="70045"/>
                    <a:pt x="14371" y="50436"/>
                    <a:pt x="15157" y="31909"/>
                  </a:cubicBezTo>
                  <a:cubicBezTo>
                    <a:pt x="16169" y="8168"/>
                    <a:pt x="11799" y="1989"/>
                    <a:pt x="11799" y="1989"/>
                  </a:cubicBezTo>
                  <a:lnTo>
                    <a:pt x="24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5587;p48">
              <a:extLst>
                <a:ext uri="{FF2B5EF4-FFF2-40B4-BE49-F238E27FC236}">
                  <a16:creationId xmlns:a16="http://schemas.microsoft.com/office/drawing/2014/main" id="{7F1A4FC4-B64D-4395-A237-8958207E83CA}"/>
                </a:ext>
              </a:extLst>
            </p:cNvPr>
            <p:cNvSpPr/>
            <p:nvPr/>
          </p:nvSpPr>
          <p:spPr>
            <a:xfrm>
              <a:off x="3218850" y="2383850"/>
              <a:ext cx="460200" cy="463875"/>
            </a:xfrm>
            <a:custGeom>
              <a:avLst/>
              <a:gdLst/>
              <a:ahLst/>
              <a:cxnLst/>
              <a:rect l="l" t="t" r="r" b="b"/>
              <a:pathLst>
                <a:path w="18408" h="18555" extrusionOk="0">
                  <a:moveTo>
                    <a:pt x="14558" y="0"/>
                  </a:moveTo>
                  <a:cubicBezTo>
                    <a:pt x="12212" y="0"/>
                    <a:pt x="3133" y="1317"/>
                    <a:pt x="1917" y="1473"/>
                  </a:cubicBezTo>
                  <a:cubicBezTo>
                    <a:pt x="2167" y="4593"/>
                    <a:pt x="2048" y="7593"/>
                    <a:pt x="1905" y="10736"/>
                  </a:cubicBezTo>
                  <a:cubicBezTo>
                    <a:pt x="1871" y="11446"/>
                    <a:pt x="1077" y="17194"/>
                    <a:pt x="117" y="17194"/>
                  </a:cubicBezTo>
                  <a:cubicBezTo>
                    <a:pt x="78" y="17194"/>
                    <a:pt x="39" y="17185"/>
                    <a:pt x="0" y="17166"/>
                  </a:cubicBezTo>
                  <a:lnTo>
                    <a:pt x="0" y="17166"/>
                  </a:lnTo>
                  <a:cubicBezTo>
                    <a:pt x="2087" y="18202"/>
                    <a:pt x="4431" y="18555"/>
                    <a:pt x="6849" y="18555"/>
                  </a:cubicBezTo>
                  <a:cubicBezTo>
                    <a:pt x="10764" y="18555"/>
                    <a:pt x="14875" y="17631"/>
                    <a:pt x="18407" y="17189"/>
                  </a:cubicBezTo>
                  <a:lnTo>
                    <a:pt x="18407" y="17189"/>
                  </a:lnTo>
                  <a:cubicBezTo>
                    <a:pt x="18400" y="17190"/>
                    <a:pt x="18393" y="17191"/>
                    <a:pt x="18386" y="17191"/>
                  </a:cubicBezTo>
                  <a:cubicBezTo>
                    <a:pt x="17020" y="17191"/>
                    <a:pt x="15346" y="1679"/>
                    <a:pt x="15109" y="92"/>
                  </a:cubicBezTo>
                  <a:cubicBezTo>
                    <a:pt x="15099" y="28"/>
                    <a:pt x="14900" y="0"/>
                    <a:pt x="14558" y="0"/>
                  </a:cubicBezTo>
                  <a:close/>
                </a:path>
              </a:pathLst>
            </a:custGeom>
            <a:solidFill>
              <a:srgbClr val="BE3C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5588;p48">
              <a:extLst>
                <a:ext uri="{FF2B5EF4-FFF2-40B4-BE49-F238E27FC236}">
                  <a16:creationId xmlns:a16="http://schemas.microsoft.com/office/drawing/2014/main" id="{EDA0F183-1FEB-4F83-84B0-C9D480EED17F}"/>
                </a:ext>
              </a:extLst>
            </p:cNvPr>
            <p:cNvSpPr/>
            <p:nvPr/>
          </p:nvSpPr>
          <p:spPr>
            <a:xfrm>
              <a:off x="3248600" y="3825600"/>
              <a:ext cx="357025" cy="886950"/>
            </a:xfrm>
            <a:custGeom>
              <a:avLst/>
              <a:gdLst/>
              <a:ahLst/>
              <a:cxnLst/>
              <a:rect l="l" t="t" r="r" b="b"/>
              <a:pathLst>
                <a:path w="14281" h="35478" extrusionOk="0">
                  <a:moveTo>
                    <a:pt x="6573" y="1"/>
                  </a:moveTo>
                  <a:lnTo>
                    <a:pt x="1" y="1739"/>
                  </a:lnTo>
                  <a:cubicBezTo>
                    <a:pt x="1" y="1739"/>
                    <a:pt x="632" y="7632"/>
                    <a:pt x="7930" y="31695"/>
                  </a:cubicBezTo>
                  <a:cubicBezTo>
                    <a:pt x="7752" y="32731"/>
                    <a:pt x="7633" y="34433"/>
                    <a:pt x="8430" y="35338"/>
                  </a:cubicBezTo>
                  <a:cubicBezTo>
                    <a:pt x="8516" y="35434"/>
                    <a:pt x="8652" y="35477"/>
                    <a:pt x="8824" y="35477"/>
                  </a:cubicBezTo>
                  <a:cubicBezTo>
                    <a:pt x="10266" y="35477"/>
                    <a:pt x="14281" y="32430"/>
                    <a:pt x="13026" y="31016"/>
                  </a:cubicBezTo>
                  <a:cubicBezTo>
                    <a:pt x="8585" y="26016"/>
                    <a:pt x="10169" y="11097"/>
                    <a:pt x="9478" y="5620"/>
                  </a:cubicBezTo>
                  <a:lnTo>
                    <a:pt x="6573" y="1"/>
                  </a:lnTo>
                  <a:close/>
                </a:path>
              </a:pathLst>
            </a:custGeom>
            <a:solidFill>
              <a:srgbClr val="BE3C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5589;p48">
              <a:extLst>
                <a:ext uri="{FF2B5EF4-FFF2-40B4-BE49-F238E27FC236}">
                  <a16:creationId xmlns:a16="http://schemas.microsoft.com/office/drawing/2014/main" id="{4977D57E-2D78-4CFA-9D8A-E35BD302CF84}"/>
                </a:ext>
              </a:extLst>
            </p:cNvPr>
            <p:cNvSpPr/>
            <p:nvPr/>
          </p:nvSpPr>
          <p:spPr>
            <a:xfrm>
              <a:off x="3320350" y="4549500"/>
              <a:ext cx="307200" cy="289750"/>
            </a:xfrm>
            <a:custGeom>
              <a:avLst/>
              <a:gdLst/>
              <a:ahLst/>
              <a:cxnLst/>
              <a:rect l="l" t="t" r="r" b="b"/>
              <a:pathLst>
                <a:path w="12288" h="11590" extrusionOk="0">
                  <a:moveTo>
                    <a:pt x="9335" y="0"/>
                  </a:moveTo>
                  <a:cubicBezTo>
                    <a:pt x="7656" y="1346"/>
                    <a:pt x="6977" y="1560"/>
                    <a:pt x="4918" y="2215"/>
                  </a:cubicBezTo>
                  <a:lnTo>
                    <a:pt x="2667" y="6204"/>
                  </a:lnTo>
                  <a:cubicBezTo>
                    <a:pt x="2667" y="6204"/>
                    <a:pt x="0" y="10609"/>
                    <a:pt x="798" y="11514"/>
                  </a:cubicBezTo>
                  <a:cubicBezTo>
                    <a:pt x="843" y="11565"/>
                    <a:pt x="915" y="11589"/>
                    <a:pt x="1011" y="11589"/>
                  </a:cubicBezTo>
                  <a:cubicBezTo>
                    <a:pt x="2605" y="11589"/>
                    <a:pt x="10740" y="4906"/>
                    <a:pt x="10740" y="4906"/>
                  </a:cubicBezTo>
                  <a:cubicBezTo>
                    <a:pt x="10740" y="4906"/>
                    <a:pt x="12287" y="3644"/>
                    <a:pt x="10883" y="2060"/>
                  </a:cubicBezTo>
                  <a:cubicBezTo>
                    <a:pt x="10025" y="1108"/>
                    <a:pt x="9597" y="1048"/>
                    <a:pt x="93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5590;p48">
              <a:extLst>
                <a:ext uri="{FF2B5EF4-FFF2-40B4-BE49-F238E27FC236}">
                  <a16:creationId xmlns:a16="http://schemas.microsoft.com/office/drawing/2014/main" id="{07C7613C-B0AC-4B59-B5F0-D741929751C8}"/>
                </a:ext>
              </a:extLst>
            </p:cNvPr>
            <p:cNvSpPr/>
            <p:nvPr/>
          </p:nvSpPr>
          <p:spPr>
            <a:xfrm>
              <a:off x="3685575" y="2049050"/>
              <a:ext cx="270875" cy="515925"/>
            </a:xfrm>
            <a:custGeom>
              <a:avLst/>
              <a:gdLst/>
              <a:ahLst/>
              <a:cxnLst/>
              <a:rect l="l" t="t" r="r" b="b"/>
              <a:pathLst>
                <a:path w="10835" h="20637" extrusionOk="0">
                  <a:moveTo>
                    <a:pt x="3976" y="0"/>
                  </a:moveTo>
                  <a:cubicBezTo>
                    <a:pt x="3642" y="0"/>
                    <a:pt x="3312" y="115"/>
                    <a:pt x="2899" y="115"/>
                  </a:cubicBezTo>
                  <a:cubicBezTo>
                    <a:pt x="2821" y="115"/>
                    <a:pt x="2740" y="111"/>
                    <a:pt x="2655" y="101"/>
                  </a:cubicBezTo>
                  <a:lnTo>
                    <a:pt x="0" y="4150"/>
                  </a:lnTo>
                  <a:cubicBezTo>
                    <a:pt x="381" y="5304"/>
                    <a:pt x="619" y="6507"/>
                    <a:pt x="988" y="7650"/>
                  </a:cubicBezTo>
                  <a:cubicBezTo>
                    <a:pt x="1334" y="8757"/>
                    <a:pt x="1965" y="9591"/>
                    <a:pt x="1322" y="10781"/>
                  </a:cubicBezTo>
                  <a:cubicBezTo>
                    <a:pt x="977" y="11424"/>
                    <a:pt x="334" y="11984"/>
                    <a:pt x="357" y="12734"/>
                  </a:cubicBezTo>
                  <a:cubicBezTo>
                    <a:pt x="381" y="13758"/>
                    <a:pt x="1679" y="14341"/>
                    <a:pt x="1905" y="15341"/>
                  </a:cubicBezTo>
                  <a:cubicBezTo>
                    <a:pt x="2179" y="16580"/>
                    <a:pt x="738" y="17746"/>
                    <a:pt x="1072" y="18973"/>
                  </a:cubicBezTo>
                  <a:cubicBezTo>
                    <a:pt x="1310" y="19830"/>
                    <a:pt x="2286" y="20235"/>
                    <a:pt x="3167" y="20413"/>
                  </a:cubicBezTo>
                  <a:cubicBezTo>
                    <a:pt x="3836" y="20552"/>
                    <a:pt x="4519" y="20636"/>
                    <a:pt x="5198" y="20636"/>
                  </a:cubicBezTo>
                  <a:cubicBezTo>
                    <a:pt x="5741" y="20636"/>
                    <a:pt x="6282" y="20583"/>
                    <a:pt x="6811" y="20461"/>
                  </a:cubicBezTo>
                  <a:cubicBezTo>
                    <a:pt x="8013" y="20199"/>
                    <a:pt x="9156" y="19544"/>
                    <a:pt x="9870" y="18556"/>
                  </a:cubicBezTo>
                  <a:cubicBezTo>
                    <a:pt x="10585" y="17556"/>
                    <a:pt x="10835" y="16199"/>
                    <a:pt x="10371" y="15068"/>
                  </a:cubicBezTo>
                  <a:cubicBezTo>
                    <a:pt x="10037" y="14282"/>
                    <a:pt x="9394" y="13615"/>
                    <a:pt x="9299" y="12770"/>
                  </a:cubicBezTo>
                  <a:cubicBezTo>
                    <a:pt x="9228" y="12079"/>
                    <a:pt x="9525" y="11412"/>
                    <a:pt x="9609" y="10734"/>
                  </a:cubicBezTo>
                  <a:cubicBezTo>
                    <a:pt x="9740" y="9745"/>
                    <a:pt x="9418" y="8745"/>
                    <a:pt x="8906" y="7900"/>
                  </a:cubicBezTo>
                  <a:cubicBezTo>
                    <a:pt x="8251" y="6805"/>
                    <a:pt x="7037" y="6019"/>
                    <a:pt x="6787" y="4733"/>
                  </a:cubicBezTo>
                  <a:cubicBezTo>
                    <a:pt x="6668" y="4102"/>
                    <a:pt x="6668" y="3435"/>
                    <a:pt x="6477" y="2816"/>
                  </a:cubicBezTo>
                  <a:cubicBezTo>
                    <a:pt x="6227" y="2018"/>
                    <a:pt x="5346" y="673"/>
                    <a:pt x="4656" y="209"/>
                  </a:cubicBezTo>
                  <a:cubicBezTo>
                    <a:pt x="4412" y="49"/>
                    <a:pt x="4193" y="0"/>
                    <a:pt x="39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5591;p48">
              <a:extLst>
                <a:ext uri="{FF2B5EF4-FFF2-40B4-BE49-F238E27FC236}">
                  <a16:creationId xmlns:a16="http://schemas.microsoft.com/office/drawing/2014/main" id="{54E1477B-0040-4D4F-8515-6EBE3EFBD0F4}"/>
                </a:ext>
              </a:extLst>
            </p:cNvPr>
            <p:cNvSpPr/>
            <p:nvPr/>
          </p:nvSpPr>
          <p:spPr>
            <a:xfrm>
              <a:off x="3117050" y="2763275"/>
              <a:ext cx="609025" cy="1784450"/>
            </a:xfrm>
            <a:custGeom>
              <a:avLst/>
              <a:gdLst/>
              <a:ahLst/>
              <a:cxnLst/>
              <a:rect l="l" t="t" r="r" b="b"/>
              <a:pathLst>
                <a:path w="24361" h="71378" extrusionOk="0">
                  <a:moveTo>
                    <a:pt x="21967" y="0"/>
                  </a:moveTo>
                  <a:cubicBezTo>
                    <a:pt x="18826" y="807"/>
                    <a:pt x="15579" y="1213"/>
                    <a:pt x="12333" y="1213"/>
                  </a:cubicBezTo>
                  <a:cubicBezTo>
                    <a:pt x="9734" y="1213"/>
                    <a:pt x="7137" y="953"/>
                    <a:pt x="4596" y="429"/>
                  </a:cubicBezTo>
                  <a:cubicBezTo>
                    <a:pt x="4370" y="953"/>
                    <a:pt x="4167" y="1477"/>
                    <a:pt x="3965" y="2012"/>
                  </a:cubicBezTo>
                  <a:cubicBezTo>
                    <a:pt x="750" y="10621"/>
                    <a:pt x="0" y="19122"/>
                    <a:pt x="1536" y="28182"/>
                  </a:cubicBezTo>
                  <a:cubicBezTo>
                    <a:pt x="1715" y="29194"/>
                    <a:pt x="1917" y="31087"/>
                    <a:pt x="2120" y="32076"/>
                  </a:cubicBezTo>
                  <a:cubicBezTo>
                    <a:pt x="2358" y="33290"/>
                    <a:pt x="2465" y="34540"/>
                    <a:pt x="2667" y="35755"/>
                  </a:cubicBezTo>
                  <a:cubicBezTo>
                    <a:pt x="3060" y="38195"/>
                    <a:pt x="3513" y="40624"/>
                    <a:pt x="4001" y="43053"/>
                  </a:cubicBezTo>
                  <a:cubicBezTo>
                    <a:pt x="4918" y="47530"/>
                    <a:pt x="5989" y="51971"/>
                    <a:pt x="7156" y="56388"/>
                  </a:cubicBezTo>
                  <a:cubicBezTo>
                    <a:pt x="8358" y="60912"/>
                    <a:pt x="10061" y="66949"/>
                    <a:pt x="11549" y="71378"/>
                  </a:cubicBezTo>
                  <a:cubicBezTo>
                    <a:pt x="11549" y="71378"/>
                    <a:pt x="16062" y="70985"/>
                    <a:pt x="17086" y="69413"/>
                  </a:cubicBezTo>
                  <a:cubicBezTo>
                    <a:pt x="18110" y="67830"/>
                    <a:pt x="12764" y="31147"/>
                    <a:pt x="13180" y="28182"/>
                  </a:cubicBezTo>
                  <a:cubicBezTo>
                    <a:pt x="13978" y="22372"/>
                    <a:pt x="14228" y="16455"/>
                    <a:pt x="14704" y="10597"/>
                  </a:cubicBezTo>
                  <a:cubicBezTo>
                    <a:pt x="15443" y="10394"/>
                    <a:pt x="24360" y="7894"/>
                    <a:pt x="24360" y="7882"/>
                  </a:cubicBezTo>
                  <a:cubicBezTo>
                    <a:pt x="23563" y="5263"/>
                    <a:pt x="22765" y="2631"/>
                    <a:pt x="219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5592;p48">
              <a:extLst>
                <a:ext uri="{FF2B5EF4-FFF2-40B4-BE49-F238E27FC236}">
                  <a16:creationId xmlns:a16="http://schemas.microsoft.com/office/drawing/2014/main" id="{32E5594E-F718-4777-9B8F-D25D137AD1CC}"/>
                </a:ext>
              </a:extLst>
            </p:cNvPr>
            <p:cNvSpPr/>
            <p:nvPr/>
          </p:nvSpPr>
          <p:spPr>
            <a:xfrm>
              <a:off x="3258125" y="2549850"/>
              <a:ext cx="378350" cy="99450"/>
            </a:xfrm>
            <a:custGeom>
              <a:avLst/>
              <a:gdLst/>
              <a:ahLst/>
              <a:cxnLst/>
              <a:rect l="l" t="t" r="r" b="b"/>
              <a:pathLst>
                <a:path w="15134" h="3978" extrusionOk="0">
                  <a:moveTo>
                    <a:pt x="14717" y="0"/>
                  </a:moveTo>
                  <a:cubicBezTo>
                    <a:pt x="14717" y="0"/>
                    <a:pt x="14717" y="0"/>
                    <a:pt x="14717" y="1"/>
                  </a:cubicBezTo>
                  <a:lnTo>
                    <a:pt x="14717" y="1"/>
                  </a:lnTo>
                  <a:cubicBezTo>
                    <a:pt x="14717" y="0"/>
                    <a:pt x="14717" y="0"/>
                    <a:pt x="14717" y="0"/>
                  </a:cubicBezTo>
                  <a:close/>
                  <a:moveTo>
                    <a:pt x="14717" y="1"/>
                  </a:moveTo>
                  <a:cubicBezTo>
                    <a:pt x="14725" y="28"/>
                    <a:pt x="7965" y="1501"/>
                    <a:pt x="7299" y="1572"/>
                  </a:cubicBezTo>
                  <a:cubicBezTo>
                    <a:pt x="6643" y="1636"/>
                    <a:pt x="5988" y="1658"/>
                    <a:pt x="5334" y="1658"/>
                  </a:cubicBezTo>
                  <a:cubicBezTo>
                    <a:pt x="3892" y="1658"/>
                    <a:pt x="2457" y="1551"/>
                    <a:pt x="1026" y="1551"/>
                  </a:cubicBezTo>
                  <a:cubicBezTo>
                    <a:pt x="684" y="1551"/>
                    <a:pt x="342" y="1557"/>
                    <a:pt x="1" y="1572"/>
                  </a:cubicBezTo>
                  <a:cubicBezTo>
                    <a:pt x="775" y="2929"/>
                    <a:pt x="3513" y="3453"/>
                    <a:pt x="4930" y="3715"/>
                  </a:cubicBezTo>
                  <a:cubicBezTo>
                    <a:pt x="5873" y="3890"/>
                    <a:pt x="6833" y="3978"/>
                    <a:pt x="7794" y="3978"/>
                  </a:cubicBezTo>
                  <a:cubicBezTo>
                    <a:pt x="9320" y="3978"/>
                    <a:pt x="10846" y="3756"/>
                    <a:pt x="12300" y="3310"/>
                  </a:cubicBezTo>
                  <a:cubicBezTo>
                    <a:pt x="13062" y="3084"/>
                    <a:pt x="13836" y="2775"/>
                    <a:pt x="14372" y="2191"/>
                  </a:cubicBezTo>
                  <a:cubicBezTo>
                    <a:pt x="14907" y="1608"/>
                    <a:pt x="15134" y="679"/>
                    <a:pt x="14717" y="1"/>
                  </a:cubicBezTo>
                  <a:close/>
                </a:path>
              </a:pathLst>
            </a:custGeom>
            <a:solidFill>
              <a:srgbClr val="BE3C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5593;p48">
              <a:extLst>
                <a:ext uri="{FF2B5EF4-FFF2-40B4-BE49-F238E27FC236}">
                  <a16:creationId xmlns:a16="http://schemas.microsoft.com/office/drawing/2014/main" id="{A2464541-59EE-4044-8097-1B5323C4FCBE}"/>
                </a:ext>
              </a:extLst>
            </p:cNvPr>
            <p:cNvSpPr/>
            <p:nvPr/>
          </p:nvSpPr>
          <p:spPr>
            <a:xfrm>
              <a:off x="3191400" y="2025675"/>
              <a:ext cx="614750" cy="589125"/>
            </a:xfrm>
            <a:custGeom>
              <a:avLst/>
              <a:gdLst/>
              <a:ahLst/>
              <a:cxnLst/>
              <a:rect l="l" t="t" r="r" b="b"/>
              <a:pathLst>
                <a:path w="24590" h="23565" extrusionOk="0">
                  <a:moveTo>
                    <a:pt x="20886" y="1"/>
                  </a:moveTo>
                  <a:lnTo>
                    <a:pt x="9706" y="8835"/>
                  </a:lnTo>
                  <a:lnTo>
                    <a:pt x="1801" y="1310"/>
                  </a:lnTo>
                  <a:cubicBezTo>
                    <a:pt x="1333" y="1516"/>
                    <a:pt x="0" y="2028"/>
                    <a:pt x="331" y="2028"/>
                  </a:cubicBezTo>
                  <a:cubicBezTo>
                    <a:pt x="346" y="2028"/>
                    <a:pt x="363" y="2027"/>
                    <a:pt x="384" y="2025"/>
                  </a:cubicBezTo>
                  <a:cubicBezTo>
                    <a:pt x="2110" y="3132"/>
                    <a:pt x="2336" y="5418"/>
                    <a:pt x="1872" y="7418"/>
                  </a:cubicBezTo>
                  <a:cubicBezTo>
                    <a:pt x="1408" y="9418"/>
                    <a:pt x="503" y="11395"/>
                    <a:pt x="777" y="13419"/>
                  </a:cubicBezTo>
                  <a:cubicBezTo>
                    <a:pt x="967" y="14943"/>
                    <a:pt x="1813" y="16300"/>
                    <a:pt x="2217" y="17788"/>
                  </a:cubicBezTo>
                  <a:cubicBezTo>
                    <a:pt x="2586" y="19098"/>
                    <a:pt x="1253" y="21265"/>
                    <a:pt x="1551" y="22027"/>
                  </a:cubicBezTo>
                  <a:cubicBezTo>
                    <a:pt x="2051" y="23301"/>
                    <a:pt x="5789" y="23384"/>
                    <a:pt x="7016" y="23480"/>
                  </a:cubicBezTo>
                  <a:cubicBezTo>
                    <a:pt x="7582" y="23526"/>
                    <a:pt x="8452" y="23564"/>
                    <a:pt x="9478" y="23564"/>
                  </a:cubicBezTo>
                  <a:cubicBezTo>
                    <a:pt x="13174" y="23564"/>
                    <a:pt x="18908" y="23070"/>
                    <a:pt x="19886" y="20694"/>
                  </a:cubicBezTo>
                  <a:cubicBezTo>
                    <a:pt x="20315" y="19646"/>
                    <a:pt x="19196" y="17657"/>
                    <a:pt x="19196" y="16479"/>
                  </a:cubicBezTo>
                  <a:cubicBezTo>
                    <a:pt x="19208" y="13978"/>
                    <a:pt x="20148" y="11181"/>
                    <a:pt x="20946" y="8835"/>
                  </a:cubicBezTo>
                  <a:cubicBezTo>
                    <a:pt x="21660" y="6716"/>
                    <a:pt x="22577" y="4668"/>
                    <a:pt x="23649" y="2703"/>
                  </a:cubicBezTo>
                  <a:cubicBezTo>
                    <a:pt x="23934" y="2179"/>
                    <a:pt x="24589" y="1691"/>
                    <a:pt x="24208" y="1191"/>
                  </a:cubicBezTo>
                  <a:cubicBezTo>
                    <a:pt x="23946" y="870"/>
                    <a:pt x="22851" y="667"/>
                    <a:pt x="208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5594;p48">
              <a:extLst>
                <a:ext uri="{FF2B5EF4-FFF2-40B4-BE49-F238E27FC236}">
                  <a16:creationId xmlns:a16="http://schemas.microsoft.com/office/drawing/2014/main" id="{D8966E67-409F-480F-8DFD-28CC5CBFE9AF}"/>
                </a:ext>
              </a:extLst>
            </p:cNvPr>
            <p:cNvSpPr/>
            <p:nvPr/>
          </p:nvSpPr>
          <p:spPr>
            <a:xfrm>
              <a:off x="713775" y="1438725"/>
              <a:ext cx="1151350" cy="1304175"/>
            </a:xfrm>
            <a:custGeom>
              <a:avLst/>
              <a:gdLst/>
              <a:ahLst/>
              <a:cxnLst/>
              <a:rect l="l" t="t" r="r" b="b"/>
              <a:pathLst>
                <a:path w="46054" h="52167" extrusionOk="0">
                  <a:moveTo>
                    <a:pt x="28358" y="1"/>
                  </a:moveTo>
                  <a:cubicBezTo>
                    <a:pt x="27149" y="1"/>
                    <a:pt x="25941" y="300"/>
                    <a:pt x="24884" y="892"/>
                  </a:cubicBezTo>
                  <a:lnTo>
                    <a:pt x="26658" y="1654"/>
                  </a:lnTo>
                  <a:cubicBezTo>
                    <a:pt x="25682" y="1714"/>
                    <a:pt x="24706" y="1845"/>
                    <a:pt x="23729" y="1976"/>
                  </a:cubicBezTo>
                  <a:cubicBezTo>
                    <a:pt x="21693" y="2238"/>
                    <a:pt x="19193" y="2690"/>
                    <a:pt x="17860" y="4429"/>
                  </a:cubicBezTo>
                  <a:cubicBezTo>
                    <a:pt x="17395" y="5024"/>
                    <a:pt x="17217" y="5786"/>
                    <a:pt x="16871" y="6453"/>
                  </a:cubicBezTo>
                  <a:cubicBezTo>
                    <a:pt x="16347" y="7441"/>
                    <a:pt x="15407" y="8524"/>
                    <a:pt x="14478" y="9167"/>
                  </a:cubicBezTo>
                  <a:cubicBezTo>
                    <a:pt x="13169" y="10084"/>
                    <a:pt x="11573" y="10417"/>
                    <a:pt x="10311" y="11477"/>
                  </a:cubicBezTo>
                  <a:cubicBezTo>
                    <a:pt x="9108" y="12477"/>
                    <a:pt x="7751" y="14323"/>
                    <a:pt x="8061" y="15978"/>
                  </a:cubicBezTo>
                  <a:cubicBezTo>
                    <a:pt x="8227" y="16859"/>
                    <a:pt x="8608" y="17442"/>
                    <a:pt x="8466" y="18395"/>
                  </a:cubicBezTo>
                  <a:cubicBezTo>
                    <a:pt x="8323" y="19288"/>
                    <a:pt x="7918" y="20157"/>
                    <a:pt x="7323" y="20847"/>
                  </a:cubicBezTo>
                  <a:cubicBezTo>
                    <a:pt x="6108" y="22276"/>
                    <a:pt x="4358" y="23121"/>
                    <a:pt x="2858" y="24252"/>
                  </a:cubicBezTo>
                  <a:cubicBezTo>
                    <a:pt x="1358" y="25384"/>
                    <a:pt x="0" y="27062"/>
                    <a:pt x="203" y="28932"/>
                  </a:cubicBezTo>
                  <a:cubicBezTo>
                    <a:pt x="536" y="32075"/>
                    <a:pt x="4906" y="33694"/>
                    <a:pt x="5013" y="36849"/>
                  </a:cubicBezTo>
                  <a:cubicBezTo>
                    <a:pt x="5060" y="38302"/>
                    <a:pt x="4144" y="39600"/>
                    <a:pt x="3763" y="41016"/>
                  </a:cubicBezTo>
                  <a:cubicBezTo>
                    <a:pt x="3048" y="43683"/>
                    <a:pt x="4382" y="46600"/>
                    <a:pt x="6477" y="48386"/>
                  </a:cubicBezTo>
                  <a:cubicBezTo>
                    <a:pt x="8585" y="50184"/>
                    <a:pt x="11335" y="51030"/>
                    <a:pt x="14050" y="51542"/>
                  </a:cubicBezTo>
                  <a:cubicBezTo>
                    <a:pt x="16306" y="51960"/>
                    <a:pt x="18601" y="52167"/>
                    <a:pt x="20896" y="52167"/>
                  </a:cubicBezTo>
                  <a:cubicBezTo>
                    <a:pt x="26955" y="52167"/>
                    <a:pt x="33018" y="50726"/>
                    <a:pt x="38398" y="47946"/>
                  </a:cubicBezTo>
                  <a:cubicBezTo>
                    <a:pt x="40731" y="46743"/>
                    <a:pt x="43006" y="45231"/>
                    <a:pt x="44387" y="42993"/>
                  </a:cubicBezTo>
                  <a:cubicBezTo>
                    <a:pt x="45768" y="40766"/>
                    <a:pt x="46054" y="37695"/>
                    <a:pt x="44470" y="35599"/>
                  </a:cubicBezTo>
                  <a:cubicBezTo>
                    <a:pt x="43529" y="34349"/>
                    <a:pt x="41994" y="33480"/>
                    <a:pt x="41577" y="31968"/>
                  </a:cubicBezTo>
                  <a:cubicBezTo>
                    <a:pt x="41541" y="31849"/>
                    <a:pt x="41517" y="31730"/>
                    <a:pt x="41493" y="31599"/>
                  </a:cubicBezTo>
                  <a:cubicBezTo>
                    <a:pt x="41243" y="29956"/>
                    <a:pt x="42386" y="28336"/>
                    <a:pt x="43017" y="26741"/>
                  </a:cubicBezTo>
                  <a:cubicBezTo>
                    <a:pt x="44041" y="24098"/>
                    <a:pt x="43553" y="20943"/>
                    <a:pt x="41863" y="18680"/>
                  </a:cubicBezTo>
                  <a:cubicBezTo>
                    <a:pt x="41458" y="18145"/>
                    <a:pt x="41041" y="17728"/>
                    <a:pt x="40720" y="17168"/>
                  </a:cubicBezTo>
                  <a:cubicBezTo>
                    <a:pt x="40398" y="16597"/>
                    <a:pt x="40136" y="16109"/>
                    <a:pt x="39672" y="15620"/>
                  </a:cubicBezTo>
                  <a:cubicBezTo>
                    <a:pt x="38719" y="14620"/>
                    <a:pt x="37493" y="13870"/>
                    <a:pt x="36743" y="12692"/>
                  </a:cubicBezTo>
                  <a:cubicBezTo>
                    <a:pt x="35493" y="10751"/>
                    <a:pt x="35612" y="7822"/>
                    <a:pt x="35159" y="5607"/>
                  </a:cubicBezTo>
                  <a:cubicBezTo>
                    <a:pt x="34695" y="3321"/>
                    <a:pt x="33302" y="1452"/>
                    <a:pt x="31076" y="535"/>
                  </a:cubicBezTo>
                  <a:cubicBezTo>
                    <a:pt x="30216" y="178"/>
                    <a:pt x="29287" y="1"/>
                    <a:pt x="283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5595;p48">
              <a:extLst>
                <a:ext uri="{FF2B5EF4-FFF2-40B4-BE49-F238E27FC236}">
                  <a16:creationId xmlns:a16="http://schemas.microsoft.com/office/drawing/2014/main" id="{2F962729-8097-47C6-96C5-693B7ACCE647}"/>
                </a:ext>
              </a:extLst>
            </p:cNvPr>
            <p:cNvSpPr/>
            <p:nvPr/>
          </p:nvSpPr>
          <p:spPr>
            <a:xfrm>
              <a:off x="1196275" y="2426625"/>
              <a:ext cx="461075" cy="538275"/>
            </a:xfrm>
            <a:custGeom>
              <a:avLst/>
              <a:gdLst/>
              <a:ahLst/>
              <a:cxnLst/>
              <a:rect l="l" t="t" r="r" b="b"/>
              <a:pathLst>
                <a:path w="18443" h="21531" extrusionOk="0">
                  <a:moveTo>
                    <a:pt x="17145" y="0"/>
                  </a:moveTo>
                  <a:cubicBezTo>
                    <a:pt x="14478" y="750"/>
                    <a:pt x="11811" y="1512"/>
                    <a:pt x="9144" y="2262"/>
                  </a:cubicBezTo>
                  <a:cubicBezTo>
                    <a:pt x="7418" y="2751"/>
                    <a:pt x="3608" y="3024"/>
                    <a:pt x="3072" y="4775"/>
                  </a:cubicBezTo>
                  <a:cubicBezTo>
                    <a:pt x="2762" y="5763"/>
                    <a:pt x="3120" y="7358"/>
                    <a:pt x="3036" y="8418"/>
                  </a:cubicBezTo>
                  <a:cubicBezTo>
                    <a:pt x="2941" y="9644"/>
                    <a:pt x="2774" y="10847"/>
                    <a:pt x="2512" y="12049"/>
                  </a:cubicBezTo>
                  <a:cubicBezTo>
                    <a:pt x="2334" y="12871"/>
                    <a:pt x="893" y="18907"/>
                    <a:pt x="0" y="18907"/>
                  </a:cubicBezTo>
                  <a:cubicBezTo>
                    <a:pt x="2636" y="20911"/>
                    <a:pt x="4634" y="21530"/>
                    <a:pt x="6914" y="21530"/>
                  </a:cubicBezTo>
                  <a:cubicBezTo>
                    <a:pt x="7127" y="21530"/>
                    <a:pt x="7342" y="21525"/>
                    <a:pt x="7561" y="21515"/>
                  </a:cubicBezTo>
                  <a:cubicBezTo>
                    <a:pt x="10787" y="21360"/>
                    <a:pt x="18026" y="21527"/>
                    <a:pt x="18443" y="17931"/>
                  </a:cubicBezTo>
                  <a:cubicBezTo>
                    <a:pt x="16788" y="12561"/>
                    <a:pt x="17217" y="6025"/>
                    <a:pt x="17145" y="0"/>
                  </a:cubicBezTo>
                  <a:close/>
                </a:path>
              </a:pathLst>
            </a:custGeom>
            <a:solidFill>
              <a:srgbClr val="FAB1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5596;p48">
              <a:extLst>
                <a:ext uri="{FF2B5EF4-FFF2-40B4-BE49-F238E27FC236}">
                  <a16:creationId xmlns:a16="http://schemas.microsoft.com/office/drawing/2014/main" id="{BBE76950-9313-41E9-A015-15A1D4501792}"/>
                </a:ext>
              </a:extLst>
            </p:cNvPr>
            <p:cNvSpPr/>
            <p:nvPr/>
          </p:nvSpPr>
          <p:spPr>
            <a:xfrm>
              <a:off x="1234375" y="2530500"/>
              <a:ext cx="395000" cy="106825"/>
            </a:xfrm>
            <a:custGeom>
              <a:avLst/>
              <a:gdLst/>
              <a:ahLst/>
              <a:cxnLst/>
              <a:rect l="l" t="t" r="r" b="b"/>
              <a:pathLst>
                <a:path w="15800" h="4273" extrusionOk="0">
                  <a:moveTo>
                    <a:pt x="15800" y="1"/>
                  </a:moveTo>
                  <a:lnTo>
                    <a:pt x="15800" y="1"/>
                  </a:lnTo>
                  <a:cubicBezTo>
                    <a:pt x="11478" y="620"/>
                    <a:pt x="7168" y="1239"/>
                    <a:pt x="2846" y="1858"/>
                  </a:cubicBezTo>
                  <a:cubicBezTo>
                    <a:pt x="0" y="2263"/>
                    <a:pt x="2012" y="3346"/>
                    <a:pt x="3620" y="3739"/>
                  </a:cubicBezTo>
                  <a:cubicBezTo>
                    <a:pt x="5197" y="4131"/>
                    <a:pt x="6882" y="4273"/>
                    <a:pt x="8528" y="4273"/>
                  </a:cubicBezTo>
                  <a:cubicBezTo>
                    <a:pt x="8782" y="4273"/>
                    <a:pt x="9035" y="4269"/>
                    <a:pt x="9287" y="4263"/>
                  </a:cubicBezTo>
                  <a:cubicBezTo>
                    <a:pt x="10716" y="4227"/>
                    <a:pt x="12192" y="4061"/>
                    <a:pt x="13466" y="3382"/>
                  </a:cubicBezTo>
                  <a:cubicBezTo>
                    <a:pt x="14728" y="2703"/>
                    <a:pt x="15764" y="1441"/>
                    <a:pt x="15800" y="1"/>
                  </a:cubicBezTo>
                  <a:close/>
                </a:path>
              </a:pathLst>
            </a:custGeom>
            <a:solidFill>
              <a:srgbClr val="FAB1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5597;p48">
              <a:extLst>
                <a:ext uri="{FF2B5EF4-FFF2-40B4-BE49-F238E27FC236}">
                  <a16:creationId xmlns:a16="http://schemas.microsoft.com/office/drawing/2014/main" id="{5B9FCBCB-E969-4FD4-84A3-F481A1895D72}"/>
                </a:ext>
              </a:extLst>
            </p:cNvPr>
            <p:cNvSpPr/>
            <p:nvPr/>
          </p:nvSpPr>
          <p:spPr>
            <a:xfrm>
              <a:off x="1389750" y="3900300"/>
              <a:ext cx="360175" cy="901825"/>
            </a:xfrm>
            <a:custGeom>
              <a:avLst/>
              <a:gdLst/>
              <a:ahLst/>
              <a:cxnLst/>
              <a:rect l="l" t="t" r="r" b="b"/>
              <a:pathLst>
                <a:path w="14407" h="36073" extrusionOk="0">
                  <a:moveTo>
                    <a:pt x="7287" y="1"/>
                  </a:moveTo>
                  <a:lnTo>
                    <a:pt x="286" y="1227"/>
                  </a:lnTo>
                  <a:lnTo>
                    <a:pt x="0" y="7835"/>
                  </a:lnTo>
                  <a:cubicBezTo>
                    <a:pt x="1739" y="13348"/>
                    <a:pt x="9799" y="26814"/>
                    <a:pt x="7775" y="33505"/>
                  </a:cubicBezTo>
                  <a:cubicBezTo>
                    <a:pt x="7310" y="35038"/>
                    <a:pt x="10601" y="36073"/>
                    <a:pt x="12598" y="36073"/>
                  </a:cubicBezTo>
                  <a:cubicBezTo>
                    <a:pt x="13361" y="36073"/>
                    <a:pt x="13936" y="35921"/>
                    <a:pt x="14038" y="35589"/>
                  </a:cubicBezTo>
                  <a:cubicBezTo>
                    <a:pt x="14407" y="34386"/>
                    <a:pt x="13538" y="32815"/>
                    <a:pt x="12919" y="31910"/>
                  </a:cubicBezTo>
                  <a:cubicBezTo>
                    <a:pt x="9275" y="5871"/>
                    <a:pt x="7287" y="1"/>
                    <a:pt x="7287" y="1"/>
                  </a:cubicBezTo>
                  <a:close/>
                </a:path>
              </a:pathLst>
            </a:custGeom>
            <a:solidFill>
              <a:srgbClr val="FAB1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5598;p48">
              <a:extLst>
                <a:ext uri="{FF2B5EF4-FFF2-40B4-BE49-F238E27FC236}">
                  <a16:creationId xmlns:a16="http://schemas.microsoft.com/office/drawing/2014/main" id="{4BC0AD9E-FBC9-44BB-BE5E-E322934B8310}"/>
                </a:ext>
              </a:extLst>
            </p:cNvPr>
            <p:cNvSpPr/>
            <p:nvPr/>
          </p:nvSpPr>
          <p:spPr>
            <a:xfrm>
              <a:off x="1551075" y="4680175"/>
              <a:ext cx="367925" cy="186400"/>
            </a:xfrm>
            <a:custGeom>
              <a:avLst/>
              <a:gdLst/>
              <a:ahLst/>
              <a:cxnLst/>
              <a:rect l="l" t="t" r="r" b="b"/>
              <a:pathLst>
                <a:path w="14717" h="7456" extrusionOk="0">
                  <a:moveTo>
                    <a:pt x="1203" y="0"/>
                  </a:moveTo>
                  <a:lnTo>
                    <a:pt x="1203" y="0"/>
                  </a:lnTo>
                  <a:cubicBezTo>
                    <a:pt x="1417" y="1108"/>
                    <a:pt x="1024" y="1346"/>
                    <a:pt x="643" y="2632"/>
                  </a:cubicBezTo>
                  <a:cubicBezTo>
                    <a:pt x="0" y="4751"/>
                    <a:pt x="2013" y="5263"/>
                    <a:pt x="2013" y="5263"/>
                  </a:cubicBezTo>
                  <a:cubicBezTo>
                    <a:pt x="2013" y="5263"/>
                    <a:pt x="10432" y="7456"/>
                    <a:pt x="13371" y="7456"/>
                  </a:cubicBezTo>
                  <a:cubicBezTo>
                    <a:pt x="13937" y="7456"/>
                    <a:pt x="14300" y="7374"/>
                    <a:pt x="14359" y="7180"/>
                  </a:cubicBezTo>
                  <a:cubicBezTo>
                    <a:pt x="14717" y="5965"/>
                    <a:pt x="10252" y="2965"/>
                    <a:pt x="10252" y="2965"/>
                  </a:cubicBezTo>
                  <a:lnTo>
                    <a:pt x="6358" y="155"/>
                  </a:lnTo>
                  <a:cubicBezTo>
                    <a:pt x="5280" y="293"/>
                    <a:pt x="4550" y="386"/>
                    <a:pt x="3839" y="386"/>
                  </a:cubicBezTo>
                  <a:cubicBezTo>
                    <a:pt x="3075" y="386"/>
                    <a:pt x="2332" y="278"/>
                    <a:pt x="120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5599;p48">
              <a:extLst>
                <a:ext uri="{FF2B5EF4-FFF2-40B4-BE49-F238E27FC236}">
                  <a16:creationId xmlns:a16="http://schemas.microsoft.com/office/drawing/2014/main" id="{D9D1E18F-8221-48D1-968D-8F62E5B525AE}"/>
                </a:ext>
              </a:extLst>
            </p:cNvPr>
            <p:cNvSpPr/>
            <p:nvPr/>
          </p:nvSpPr>
          <p:spPr>
            <a:xfrm>
              <a:off x="1144575" y="3800600"/>
              <a:ext cx="429450" cy="921225"/>
            </a:xfrm>
            <a:custGeom>
              <a:avLst/>
              <a:gdLst/>
              <a:ahLst/>
              <a:cxnLst/>
              <a:rect l="l" t="t" r="r" b="b"/>
              <a:pathLst>
                <a:path w="17178" h="36849" extrusionOk="0">
                  <a:moveTo>
                    <a:pt x="10450" y="0"/>
                  </a:moveTo>
                  <a:lnTo>
                    <a:pt x="7009" y="5644"/>
                  </a:lnTo>
                  <a:cubicBezTo>
                    <a:pt x="5878" y="11311"/>
                    <a:pt x="6438" y="26992"/>
                    <a:pt x="1437" y="31873"/>
                  </a:cubicBezTo>
                  <a:cubicBezTo>
                    <a:pt x="0" y="33278"/>
                    <a:pt x="4112" y="36849"/>
                    <a:pt x="5562" y="36849"/>
                  </a:cubicBezTo>
                  <a:cubicBezTo>
                    <a:pt x="5710" y="36849"/>
                    <a:pt x="5830" y="36812"/>
                    <a:pt x="5914" y="36731"/>
                  </a:cubicBezTo>
                  <a:cubicBezTo>
                    <a:pt x="6807" y="35850"/>
                    <a:pt x="6807" y="34064"/>
                    <a:pt x="6700" y="32969"/>
                  </a:cubicBezTo>
                  <a:cubicBezTo>
                    <a:pt x="16094" y="8406"/>
                    <a:pt x="17177" y="2298"/>
                    <a:pt x="17177" y="2298"/>
                  </a:cubicBezTo>
                  <a:lnTo>
                    <a:pt x="10450" y="0"/>
                  </a:lnTo>
                  <a:close/>
                </a:path>
              </a:pathLst>
            </a:custGeom>
            <a:solidFill>
              <a:srgbClr val="FAB1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5600;p48">
              <a:extLst>
                <a:ext uri="{FF2B5EF4-FFF2-40B4-BE49-F238E27FC236}">
                  <a16:creationId xmlns:a16="http://schemas.microsoft.com/office/drawing/2014/main" id="{35F78363-25F9-4E0B-B837-4621EC8702BF}"/>
                </a:ext>
              </a:extLst>
            </p:cNvPr>
            <p:cNvSpPr/>
            <p:nvPr/>
          </p:nvSpPr>
          <p:spPr>
            <a:xfrm>
              <a:off x="1121850" y="4545625"/>
              <a:ext cx="307800" cy="317450"/>
            </a:xfrm>
            <a:custGeom>
              <a:avLst/>
              <a:gdLst/>
              <a:ahLst/>
              <a:cxnLst/>
              <a:rect l="l" t="t" r="r" b="b"/>
              <a:pathLst>
                <a:path w="12312" h="12698" extrusionOk="0">
                  <a:moveTo>
                    <a:pt x="3358" y="1"/>
                  </a:moveTo>
                  <a:cubicBezTo>
                    <a:pt x="3001" y="1072"/>
                    <a:pt x="2549" y="1096"/>
                    <a:pt x="1584" y="2025"/>
                  </a:cubicBezTo>
                  <a:cubicBezTo>
                    <a:pt x="1" y="3584"/>
                    <a:pt x="1513" y="5001"/>
                    <a:pt x="1513" y="5001"/>
                  </a:cubicBezTo>
                  <a:cubicBezTo>
                    <a:pt x="1513" y="5001"/>
                    <a:pt x="9639" y="12697"/>
                    <a:pt x="11217" y="12697"/>
                  </a:cubicBezTo>
                  <a:cubicBezTo>
                    <a:pt x="11298" y="12697"/>
                    <a:pt x="11362" y="12677"/>
                    <a:pt x="11407" y="12633"/>
                  </a:cubicBezTo>
                  <a:cubicBezTo>
                    <a:pt x="12312" y="11752"/>
                    <a:pt x="9847" y="6954"/>
                    <a:pt x="9847" y="6954"/>
                  </a:cubicBezTo>
                  <a:lnTo>
                    <a:pt x="7787" y="2620"/>
                  </a:lnTo>
                  <a:cubicBezTo>
                    <a:pt x="5692" y="1787"/>
                    <a:pt x="5001" y="1525"/>
                    <a:pt x="335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5601;p48">
              <a:extLst>
                <a:ext uri="{FF2B5EF4-FFF2-40B4-BE49-F238E27FC236}">
                  <a16:creationId xmlns:a16="http://schemas.microsoft.com/office/drawing/2014/main" id="{AF54F489-C9A1-4837-A4D7-3065BCBF9106}"/>
                </a:ext>
              </a:extLst>
            </p:cNvPr>
            <p:cNvSpPr/>
            <p:nvPr/>
          </p:nvSpPr>
          <p:spPr>
            <a:xfrm>
              <a:off x="1213225" y="3071350"/>
              <a:ext cx="523900" cy="1387975"/>
            </a:xfrm>
            <a:custGeom>
              <a:avLst/>
              <a:gdLst/>
              <a:ahLst/>
              <a:cxnLst/>
              <a:rect l="l" t="t" r="r" b="b"/>
              <a:pathLst>
                <a:path w="20956" h="55519" extrusionOk="0">
                  <a:moveTo>
                    <a:pt x="20801" y="0"/>
                  </a:moveTo>
                  <a:lnTo>
                    <a:pt x="9371" y="3167"/>
                  </a:lnTo>
                  <a:cubicBezTo>
                    <a:pt x="9371" y="3167"/>
                    <a:pt x="1" y="49863"/>
                    <a:pt x="406" y="52626"/>
                  </a:cubicBezTo>
                  <a:cubicBezTo>
                    <a:pt x="822" y="55376"/>
                    <a:pt x="7157" y="55519"/>
                    <a:pt x="7157" y="55519"/>
                  </a:cubicBezTo>
                  <a:cubicBezTo>
                    <a:pt x="7157" y="55519"/>
                    <a:pt x="17634" y="22312"/>
                    <a:pt x="18729" y="18598"/>
                  </a:cubicBezTo>
                  <a:cubicBezTo>
                    <a:pt x="19408" y="16300"/>
                    <a:pt x="20920" y="9954"/>
                    <a:pt x="20932" y="4679"/>
                  </a:cubicBezTo>
                  <a:cubicBezTo>
                    <a:pt x="20956" y="1393"/>
                    <a:pt x="20801" y="0"/>
                    <a:pt x="208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5602;p48">
              <a:extLst>
                <a:ext uri="{FF2B5EF4-FFF2-40B4-BE49-F238E27FC236}">
                  <a16:creationId xmlns:a16="http://schemas.microsoft.com/office/drawing/2014/main" id="{18C38E13-70C1-479D-ADB1-A3863C49DEE5}"/>
                </a:ext>
              </a:extLst>
            </p:cNvPr>
            <p:cNvSpPr/>
            <p:nvPr/>
          </p:nvSpPr>
          <p:spPr>
            <a:xfrm>
              <a:off x="1213225" y="3071350"/>
              <a:ext cx="523900" cy="1387975"/>
            </a:xfrm>
            <a:custGeom>
              <a:avLst/>
              <a:gdLst/>
              <a:ahLst/>
              <a:cxnLst/>
              <a:rect l="l" t="t" r="r" b="b"/>
              <a:pathLst>
                <a:path w="20956" h="55519" extrusionOk="0">
                  <a:moveTo>
                    <a:pt x="20801" y="0"/>
                  </a:moveTo>
                  <a:lnTo>
                    <a:pt x="9371" y="3167"/>
                  </a:lnTo>
                  <a:cubicBezTo>
                    <a:pt x="9371" y="3167"/>
                    <a:pt x="1" y="49863"/>
                    <a:pt x="406" y="52626"/>
                  </a:cubicBezTo>
                  <a:cubicBezTo>
                    <a:pt x="822" y="55376"/>
                    <a:pt x="7157" y="55519"/>
                    <a:pt x="7157" y="55519"/>
                  </a:cubicBezTo>
                  <a:cubicBezTo>
                    <a:pt x="7157" y="55519"/>
                    <a:pt x="17634" y="22312"/>
                    <a:pt x="18729" y="18598"/>
                  </a:cubicBezTo>
                  <a:cubicBezTo>
                    <a:pt x="19408" y="16300"/>
                    <a:pt x="20920" y="9954"/>
                    <a:pt x="20932" y="4679"/>
                  </a:cubicBezTo>
                  <a:cubicBezTo>
                    <a:pt x="20956" y="1393"/>
                    <a:pt x="20801" y="0"/>
                    <a:pt x="208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5603;p48">
              <a:extLst>
                <a:ext uri="{FF2B5EF4-FFF2-40B4-BE49-F238E27FC236}">
                  <a16:creationId xmlns:a16="http://schemas.microsoft.com/office/drawing/2014/main" id="{6FB79E0B-5751-41E6-BD5E-39224ADCD533}"/>
                </a:ext>
              </a:extLst>
            </p:cNvPr>
            <p:cNvSpPr/>
            <p:nvPr/>
          </p:nvSpPr>
          <p:spPr>
            <a:xfrm>
              <a:off x="1346575" y="1184550"/>
              <a:ext cx="745075" cy="1104500"/>
            </a:xfrm>
            <a:custGeom>
              <a:avLst/>
              <a:gdLst/>
              <a:ahLst/>
              <a:cxnLst/>
              <a:rect l="l" t="t" r="r" b="b"/>
              <a:pathLst>
                <a:path w="29803" h="44180" extrusionOk="0">
                  <a:moveTo>
                    <a:pt x="25305" y="0"/>
                  </a:moveTo>
                  <a:cubicBezTo>
                    <a:pt x="25148" y="0"/>
                    <a:pt x="24988" y="92"/>
                    <a:pt x="24897" y="225"/>
                  </a:cubicBezTo>
                  <a:cubicBezTo>
                    <a:pt x="24754" y="403"/>
                    <a:pt x="24730" y="642"/>
                    <a:pt x="24718" y="868"/>
                  </a:cubicBezTo>
                  <a:cubicBezTo>
                    <a:pt x="24683" y="1451"/>
                    <a:pt x="24302" y="4916"/>
                    <a:pt x="24671" y="5213"/>
                  </a:cubicBezTo>
                  <a:cubicBezTo>
                    <a:pt x="24373" y="4975"/>
                    <a:pt x="24242" y="4606"/>
                    <a:pt x="23992" y="4321"/>
                  </a:cubicBezTo>
                  <a:cubicBezTo>
                    <a:pt x="23700" y="3972"/>
                    <a:pt x="23501" y="3829"/>
                    <a:pt x="23371" y="3829"/>
                  </a:cubicBezTo>
                  <a:cubicBezTo>
                    <a:pt x="22784" y="3829"/>
                    <a:pt x="23598" y="6742"/>
                    <a:pt x="23647" y="6976"/>
                  </a:cubicBezTo>
                  <a:cubicBezTo>
                    <a:pt x="23778" y="7595"/>
                    <a:pt x="23682" y="8238"/>
                    <a:pt x="23587" y="8857"/>
                  </a:cubicBezTo>
                  <a:cubicBezTo>
                    <a:pt x="22599" y="14905"/>
                    <a:pt x="20623" y="20573"/>
                    <a:pt x="16634" y="25406"/>
                  </a:cubicBezTo>
                  <a:cubicBezTo>
                    <a:pt x="12467" y="30455"/>
                    <a:pt x="6526" y="34122"/>
                    <a:pt x="1" y="35562"/>
                  </a:cubicBezTo>
                  <a:lnTo>
                    <a:pt x="631" y="43771"/>
                  </a:lnTo>
                  <a:lnTo>
                    <a:pt x="631" y="43771"/>
                  </a:lnTo>
                  <a:cubicBezTo>
                    <a:pt x="679" y="43627"/>
                    <a:pt x="761" y="43490"/>
                    <a:pt x="882" y="43444"/>
                  </a:cubicBezTo>
                  <a:cubicBezTo>
                    <a:pt x="13526" y="38825"/>
                    <a:pt x="23170" y="29907"/>
                    <a:pt x="24980" y="16608"/>
                  </a:cubicBezTo>
                  <a:cubicBezTo>
                    <a:pt x="25171" y="15191"/>
                    <a:pt x="25837" y="13965"/>
                    <a:pt x="26195" y="12583"/>
                  </a:cubicBezTo>
                  <a:cubicBezTo>
                    <a:pt x="27076" y="9190"/>
                    <a:pt x="29802" y="7142"/>
                    <a:pt x="28564" y="3404"/>
                  </a:cubicBezTo>
                  <a:cubicBezTo>
                    <a:pt x="28421" y="2951"/>
                    <a:pt x="28207" y="2499"/>
                    <a:pt x="27850" y="2177"/>
                  </a:cubicBezTo>
                  <a:cubicBezTo>
                    <a:pt x="27593" y="1946"/>
                    <a:pt x="27243" y="1795"/>
                    <a:pt x="26903" y="1795"/>
                  </a:cubicBezTo>
                  <a:cubicBezTo>
                    <a:pt x="26771" y="1795"/>
                    <a:pt x="26640" y="1818"/>
                    <a:pt x="26516" y="1868"/>
                  </a:cubicBezTo>
                  <a:cubicBezTo>
                    <a:pt x="26242" y="1356"/>
                    <a:pt x="25980" y="844"/>
                    <a:pt x="25706" y="332"/>
                  </a:cubicBezTo>
                  <a:cubicBezTo>
                    <a:pt x="25659" y="225"/>
                    <a:pt x="25599" y="118"/>
                    <a:pt x="25504" y="58"/>
                  </a:cubicBezTo>
                  <a:cubicBezTo>
                    <a:pt x="25442" y="18"/>
                    <a:pt x="25374" y="0"/>
                    <a:pt x="25305" y="0"/>
                  </a:cubicBezTo>
                  <a:close/>
                  <a:moveTo>
                    <a:pt x="631" y="43771"/>
                  </a:moveTo>
                  <a:cubicBezTo>
                    <a:pt x="563" y="43969"/>
                    <a:pt x="559" y="44180"/>
                    <a:pt x="600" y="44180"/>
                  </a:cubicBezTo>
                  <a:cubicBezTo>
                    <a:pt x="613" y="44180"/>
                    <a:pt x="632" y="44156"/>
                    <a:pt x="656" y="44099"/>
                  </a:cubicBezTo>
                  <a:lnTo>
                    <a:pt x="631" y="43771"/>
                  </a:lnTo>
                  <a:close/>
                </a:path>
              </a:pathLst>
            </a:custGeom>
            <a:solidFill>
              <a:srgbClr val="FAB1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5604;p48">
              <a:extLst>
                <a:ext uri="{FF2B5EF4-FFF2-40B4-BE49-F238E27FC236}">
                  <a16:creationId xmlns:a16="http://schemas.microsoft.com/office/drawing/2014/main" id="{CD8E5B96-C492-48AA-801D-DEA4E50D5B2B}"/>
                </a:ext>
              </a:extLst>
            </p:cNvPr>
            <p:cNvSpPr/>
            <p:nvPr/>
          </p:nvSpPr>
          <p:spPr>
            <a:xfrm>
              <a:off x="1423675" y="1397325"/>
              <a:ext cx="593850" cy="913825"/>
            </a:xfrm>
            <a:custGeom>
              <a:avLst/>
              <a:gdLst/>
              <a:ahLst/>
              <a:cxnLst/>
              <a:rect l="l" t="t" r="r" b="b"/>
              <a:pathLst>
                <a:path w="23754" h="36553" extrusionOk="0">
                  <a:moveTo>
                    <a:pt x="20194" y="1"/>
                  </a:moveTo>
                  <a:cubicBezTo>
                    <a:pt x="19324" y="3572"/>
                    <a:pt x="17789" y="6942"/>
                    <a:pt x="16229" y="10264"/>
                  </a:cubicBezTo>
                  <a:cubicBezTo>
                    <a:pt x="14824" y="13228"/>
                    <a:pt x="13383" y="16217"/>
                    <a:pt x="11264" y="18753"/>
                  </a:cubicBezTo>
                  <a:cubicBezTo>
                    <a:pt x="9145" y="21289"/>
                    <a:pt x="6287" y="23372"/>
                    <a:pt x="2965" y="23944"/>
                  </a:cubicBezTo>
                  <a:lnTo>
                    <a:pt x="1" y="36553"/>
                  </a:lnTo>
                  <a:cubicBezTo>
                    <a:pt x="3061" y="35148"/>
                    <a:pt x="5656" y="32981"/>
                    <a:pt x="8228" y="30850"/>
                  </a:cubicBezTo>
                  <a:cubicBezTo>
                    <a:pt x="11383" y="28206"/>
                    <a:pt x="14586" y="25539"/>
                    <a:pt x="16955" y="22206"/>
                  </a:cubicBezTo>
                  <a:cubicBezTo>
                    <a:pt x="18789" y="19646"/>
                    <a:pt x="20086" y="16753"/>
                    <a:pt x="21110" y="13788"/>
                  </a:cubicBezTo>
                  <a:cubicBezTo>
                    <a:pt x="22468" y="9823"/>
                    <a:pt x="23361" y="5704"/>
                    <a:pt x="23754" y="1525"/>
                  </a:cubicBezTo>
                  <a:cubicBezTo>
                    <a:pt x="22575" y="1024"/>
                    <a:pt x="21384" y="512"/>
                    <a:pt x="201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5605;p48">
              <a:extLst>
                <a:ext uri="{FF2B5EF4-FFF2-40B4-BE49-F238E27FC236}">
                  <a16:creationId xmlns:a16="http://schemas.microsoft.com/office/drawing/2014/main" id="{63899B6C-2EF6-437C-9F8D-C0849E4104BE}"/>
                </a:ext>
              </a:extLst>
            </p:cNvPr>
            <p:cNvSpPr/>
            <p:nvPr/>
          </p:nvSpPr>
          <p:spPr>
            <a:xfrm>
              <a:off x="1097150" y="1979775"/>
              <a:ext cx="635225" cy="640350"/>
            </a:xfrm>
            <a:custGeom>
              <a:avLst/>
              <a:gdLst/>
              <a:ahLst/>
              <a:cxnLst/>
              <a:rect l="l" t="t" r="r" b="b"/>
              <a:pathLst>
                <a:path w="25409" h="25614" extrusionOk="0">
                  <a:moveTo>
                    <a:pt x="10730" y="0"/>
                  </a:moveTo>
                  <a:cubicBezTo>
                    <a:pt x="10278" y="0"/>
                    <a:pt x="9726" y="386"/>
                    <a:pt x="8763" y="610"/>
                  </a:cubicBezTo>
                  <a:cubicBezTo>
                    <a:pt x="7370" y="932"/>
                    <a:pt x="2334" y="1991"/>
                    <a:pt x="1644" y="3146"/>
                  </a:cubicBezTo>
                  <a:cubicBezTo>
                    <a:pt x="0" y="5932"/>
                    <a:pt x="2013" y="9218"/>
                    <a:pt x="2310" y="12266"/>
                  </a:cubicBezTo>
                  <a:cubicBezTo>
                    <a:pt x="2691" y="16267"/>
                    <a:pt x="3287" y="21613"/>
                    <a:pt x="3679" y="25613"/>
                  </a:cubicBezTo>
                  <a:cubicBezTo>
                    <a:pt x="5096" y="25411"/>
                    <a:pt x="6513" y="25220"/>
                    <a:pt x="7942" y="25018"/>
                  </a:cubicBezTo>
                  <a:lnTo>
                    <a:pt x="24611" y="22720"/>
                  </a:lnTo>
                  <a:cubicBezTo>
                    <a:pt x="24634" y="22720"/>
                    <a:pt x="24515" y="16457"/>
                    <a:pt x="24515" y="16017"/>
                  </a:cubicBezTo>
                  <a:cubicBezTo>
                    <a:pt x="24563" y="14290"/>
                    <a:pt x="24765" y="12981"/>
                    <a:pt x="25135" y="11362"/>
                  </a:cubicBezTo>
                  <a:cubicBezTo>
                    <a:pt x="25408" y="10147"/>
                    <a:pt x="24920" y="8885"/>
                    <a:pt x="24206" y="7861"/>
                  </a:cubicBezTo>
                  <a:cubicBezTo>
                    <a:pt x="23301" y="6587"/>
                    <a:pt x="22075" y="5575"/>
                    <a:pt x="21158" y="4313"/>
                  </a:cubicBezTo>
                  <a:cubicBezTo>
                    <a:pt x="20503" y="3408"/>
                    <a:pt x="19491" y="1479"/>
                    <a:pt x="18693" y="682"/>
                  </a:cubicBezTo>
                  <a:cubicBezTo>
                    <a:pt x="18458" y="444"/>
                    <a:pt x="18121" y="356"/>
                    <a:pt x="17723" y="356"/>
                  </a:cubicBezTo>
                  <a:cubicBezTo>
                    <a:pt x="16597" y="356"/>
                    <a:pt x="14986" y="1061"/>
                    <a:pt x="13831" y="1061"/>
                  </a:cubicBezTo>
                  <a:cubicBezTo>
                    <a:pt x="13577" y="1061"/>
                    <a:pt x="13345" y="1027"/>
                    <a:pt x="13145" y="944"/>
                  </a:cubicBezTo>
                  <a:cubicBezTo>
                    <a:pt x="13331" y="679"/>
                    <a:pt x="13525" y="189"/>
                    <a:pt x="13277" y="189"/>
                  </a:cubicBezTo>
                  <a:cubicBezTo>
                    <a:pt x="13223" y="189"/>
                    <a:pt x="13149" y="212"/>
                    <a:pt x="13050" y="265"/>
                  </a:cubicBezTo>
                  <a:cubicBezTo>
                    <a:pt x="12276" y="669"/>
                    <a:pt x="12144" y="872"/>
                    <a:pt x="12057" y="872"/>
                  </a:cubicBezTo>
                  <a:cubicBezTo>
                    <a:pt x="11958" y="872"/>
                    <a:pt x="11917" y="615"/>
                    <a:pt x="11085" y="98"/>
                  </a:cubicBezTo>
                  <a:cubicBezTo>
                    <a:pt x="10970" y="29"/>
                    <a:pt x="10854" y="0"/>
                    <a:pt x="107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5606;p48">
              <a:extLst>
                <a:ext uri="{FF2B5EF4-FFF2-40B4-BE49-F238E27FC236}">
                  <a16:creationId xmlns:a16="http://schemas.microsoft.com/office/drawing/2014/main" id="{493546D4-8166-46A8-AE8A-3FE7B7AB20DA}"/>
                </a:ext>
              </a:extLst>
            </p:cNvPr>
            <p:cNvSpPr/>
            <p:nvPr/>
          </p:nvSpPr>
          <p:spPr>
            <a:xfrm>
              <a:off x="1294500" y="1789050"/>
              <a:ext cx="225350" cy="354150"/>
            </a:xfrm>
            <a:custGeom>
              <a:avLst/>
              <a:gdLst/>
              <a:ahLst/>
              <a:cxnLst/>
              <a:rect l="l" t="t" r="r" b="b"/>
              <a:pathLst>
                <a:path w="9014" h="14166" extrusionOk="0">
                  <a:moveTo>
                    <a:pt x="6477" y="0"/>
                  </a:moveTo>
                  <a:cubicBezTo>
                    <a:pt x="6477" y="0"/>
                    <a:pt x="786" y="2358"/>
                    <a:pt x="786" y="2358"/>
                  </a:cubicBezTo>
                  <a:cubicBezTo>
                    <a:pt x="881" y="4644"/>
                    <a:pt x="0" y="7120"/>
                    <a:pt x="1393" y="9096"/>
                  </a:cubicBezTo>
                  <a:cubicBezTo>
                    <a:pt x="2560" y="10751"/>
                    <a:pt x="4263" y="12013"/>
                    <a:pt x="5977" y="13061"/>
                  </a:cubicBezTo>
                  <a:cubicBezTo>
                    <a:pt x="6318" y="13268"/>
                    <a:pt x="7484" y="14165"/>
                    <a:pt x="8106" y="14165"/>
                  </a:cubicBezTo>
                  <a:cubicBezTo>
                    <a:pt x="8200" y="14165"/>
                    <a:pt x="8282" y="14144"/>
                    <a:pt x="8347" y="14097"/>
                  </a:cubicBezTo>
                  <a:cubicBezTo>
                    <a:pt x="9013" y="13609"/>
                    <a:pt x="7644" y="11085"/>
                    <a:pt x="7358" y="10418"/>
                  </a:cubicBezTo>
                  <a:cubicBezTo>
                    <a:pt x="6549" y="8513"/>
                    <a:pt x="6382" y="7061"/>
                    <a:pt x="6406" y="4965"/>
                  </a:cubicBezTo>
                  <a:cubicBezTo>
                    <a:pt x="6430" y="3310"/>
                    <a:pt x="6453" y="1655"/>
                    <a:pt x="6477" y="0"/>
                  </a:cubicBezTo>
                  <a:close/>
                </a:path>
              </a:pathLst>
            </a:custGeom>
            <a:solidFill>
              <a:srgbClr val="FAB1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5607;p48">
              <a:extLst>
                <a:ext uri="{FF2B5EF4-FFF2-40B4-BE49-F238E27FC236}">
                  <a16:creationId xmlns:a16="http://schemas.microsoft.com/office/drawing/2014/main" id="{0D591030-7A1F-49C1-924A-9207FA45EF5C}"/>
                </a:ext>
              </a:extLst>
            </p:cNvPr>
            <p:cNvSpPr/>
            <p:nvPr/>
          </p:nvSpPr>
          <p:spPr>
            <a:xfrm>
              <a:off x="1314150" y="1789050"/>
              <a:ext cx="142300" cy="166400"/>
            </a:xfrm>
            <a:custGeom>
              <a:avLst/>
              <a:gdLst/>
              <a:ahLst/>
              <a:cxnLst/>
              <a:rect l="l" t="t" r="r" b="b"/>
              <a:pathLst>
                <a:path w="5692" h="6656" extrusionOk="0">
                  <a:moveTo>
                    <a:pt x="5691" y="0"/>
                  </a:moveTo>
                  <a:lnTo>
                    <a:pt x="0" y="2358"/>
                  </a:lnTo>
                  <a:lnTo>
                    <a:pt x="179" y="6644"/>
                  </a:lnTo>
                  <a:cubicBezTo>
                    <a:pt x="340" y="6652"/>
                    <a:pt x="500" y="6656"/>
                    <a:pt x="660" y="6656"/>
                  </a:cubicBezTo>
                  <a:cubicBezTo>
                    <a:pt x="2378" y="6656"/>
                    <a:pt x="4019" y="6198"/>
                    <a:pt x="5620" y="5501"/>
                  </a:cubicBezTo>
                  <a:lnTo>
                    <a:pt x="5691" y="0"/>
                  </a:lnTo>
                  <a:close/>
                </a:path>
              </a:pathLst>
            </a:custGeom>
            <a:solidFill>
              <a:srgbClr val="FF99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5608;p48">
              <a:extLst>
                <a:ext uri="{FF2B5EF4-FFF2-40B4-BE49-F238E27FC236}">
                  <a16:creationId xmlns:a16="http://schemas.microsoft.com/office/drawing/2014/main" id="{1F5D38C4-EF8B-47BA-9177-8C4BE86FC97F}"/>
                </a:ext>
              </a:extLst>
            </p:cNvPr>
            <p:cNvSpPr/>
            <p:nvPr/>
          </p:nvSpPr>
          <p:spPr>
            <a:xfrm>
              <a:off x="1219775" y="1502425"/>
              <a:ext cx="362575" cy="419650"/>
            </a:xfrm>
            <a:custGeom>
              <a:avLst/>
              <a:gdLst/>
              <a:ahLst/>
              <a:cxnLst/>
              <a:rect l="l" t="t" r="r" b="b"/>
              <a:pathLst>
                <a:path w="14503" h="16786" extrusionOk="0">
                  <a:moveTo>
                    <a:pt x="10263" y="0"/>
                  </a:moveTo>
                  <a:cubicBezTo>
                    <a:pt x="9300" y="0"/>
                    <a:pt x="8312" y="208"/>
                    <a:pt x="7490" y="404"/>
                  </a:cubicBezTo>
                  <a:cubicBezTo>
                    <a:pt x="6347" y="666"/>
                    <a:pt x="5204" y="952"/>
                    <a:pt x="4132" y="1512"/>
                  </a:cubicBezTo>
                  <a:cubicBezTo>
                    <a:pt x="3049" y="2059"/>
                    <a:pt x="2037" y="2916"/>
                    <a:pt x="1382" y="4119"/>
                  </a:cubicBezTo>
                  <a:cubicBezTo>
                    <a:pt x="763" y="5262"/>
                    <a:pt x="525" y="6607"/>
                    <a:pt x="358" y="7917"/>
                  </a:cubicBezTo>
                  <a:cubicBezTo>
                    <a:pt x="287" y="8453"/>
                    <a:pt x="310" y="8965"/>
                    <a:pt x="263" y="9489"/>
                  </a:cubicBezTo>
                  <a:cubicBezTo>
                    <a:pt x="215" y="10132"/>
                    <a:pt x="1" y="10691"/>
                    <a:pt x="156" y="11346"/>
                  </a:cubicBezTo>
                  <a:cubicBezTo>
                    <a:pt x="290" y="11904"/>
                    <a:pt x="744" y="12385"/>
                    <a:pt x="1221" y="12385"/>
                  </a:cubicBezTo>
                  <a:cubicBezTo>
                    <a:pt x="1334" y="12385"/>
                    <a:pt x="1449" y="12358"/>
                    <a:pt x="1561" y="12299"/>
                  </a:cubicBezTo>
                  <a:cubicBezTo>
                    <a:pt x="2300" y="15546"/>
                    <a:pt x="5143" y="16785"/>
                    <a:pt x="7864" y="16785"/>
                  </a:cubicBezTo>
                  <a:cubicBezTo>
                    <a:pt x="8605" y="16785"/>
                    <a:pt x="9336" y="16693"/>
                    <a:pt x="10014" y="16525"/>
                  </a:cubicBezTo>
                  <a:cubicBezTo>
                    <a:pt x="11014" y="16275"/>
                    <a:pt x="11836" y="16037"/>
                    <a:pt x="12562" y="15156"/>
                  </a:cubicBezTo>
                  <a:cubicBezTo>
                    <a:pt x="13276" y="14287"/>
                    <a:pt x="13895" y="13180"/>
                    <a:pt x="14145" y="12013"/>
                  </a:cubicBezTo>
                  <a:cubicBezTo>
                    <a:pt x="14503" y="10334"/>
                    <a:pt x="14145" y="8655"/>
                    <a:pt x="13955" y="7012"/>
                  </a:cubicBezTo>
                  <a:cubicBezTo>
                    <a:pt x="13764" y="5452"/>
                    <a:pt x="14288" y="3036"/>
                    <a:pt x="13562" y="1702"/>
                  </a:cubicBezTo>
                  <a:cubicBezTo>
                    <a:pt x="12835" y="384"/>
                    <a:pt x="11573" y="0"/>
                    <a:pt x="10263" y="0"/>
                  </a:cubicBezTo>
                  <a:close/>
                </a:path>
              </a:pathLst>
            </a:custGeom>
            <a:solidFill>
              <a:srgbClr val="FAB1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5609;p48">
              <a:extLst>
                <a:ext uri="{FF2B5EF4-FFF2-40B4-BE49-F238E27FC236}">
                  <a16:creationId xmlns:a16="http://schemas.microsoft.com/office/drawing/2014/main" id="{C9C54A7A-0B61-4AF9-8F4D-D0B8B2D0413C}"/>
                </a:ext>
              </a:extLst>
            </p:cNvPr>
            <p:cNvSpPr/>
            <p:nvPr/>
          </p:nvSpPr>
          <p:spPr>
            <a:xfrm>
              <a:off x="1167400" y="1680400"/>
              <a:ext cx="117000" cy="140600"/>
            </a:xfrm>
            <a:custGeom>
              <a:avLst/>
              <a:gdLst/>
              <a:ahLst/>
              <a:cxnLst/>
              <a:rect l="l" t="t" r="r" b="b"/>
              <a:pathLst>
                <a:path w="4680" h="5624" extrusionOk="0">
                  <a:moveTo>
                    <a:pt x="1283" y="1"/>
                  </a:moveTo>
                  <a:cubicBezTo>
                    <a:pt x="1149" y="1"/>
                    <a:pt x="1014" y="31"/>
                    <a:pt x="881" y="96"/>
                  </a:cubicBezTo>
                  <a:cubicBezTo>
                    <a:pt x="358" y="358"/>
                    <a:pt x="131" y="1000"/>
                    <a:pt x="96" y="1584"/>
                  </a:cubicBezTo>
                  <a:cubicBezTo>
                    <a:pt x="0" y="3322"/>
                    <a:pt x="1227" y="5049"/>
                    <a:pt x="2894" y="5537"/>
                  </a:cubicBezTo>
                  <a:cubicBezTo>
                    <a:pt x="3080" y="5590"/>
                    <a:pt x="3284" y="5623"/>
                    <a:pt x="3484" y="5623"/>
                  </a:cubicBezTo>
                  <a:cubicBezTo>
                    <a:pt x="3821" y="5623"/>
                    <a:pt x="4144" y="5529"/>
                    <a:pt x="4346" y="5275"/>
                  </a:cubicBezTo>
                  <a:cubicBezTo>
                    <a:pt x="4679" y="4846"/>
                    <a:pt x="4525" y="4239"/>
                    <a:pt x="4310" y="3751"/>
                  </a:cubicBezTo>
                  <a:cubicBezTo>
                    <a:pt x="3943" y="2886"/>
                    <a:pt x="2604" y="1"/>
                    <a:pt x="1283" y="1"/>
                  </a:cubicBezTo>
                  <a:close/>
                </a:path>
              </a:pathLst>
            </a:custGeom>
            <a:solidFill>
              <a:srgbClr val="FAB1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5610;p48">
              <a:extLst>
                <a:ext uri="{FF2B5EF4-FFF2-40B4-BE49-F238E27FC236}">
                  <a16:creationId xmlns:a16="http://schemas.microsoft.com/office/drawing/2014/main" id="{A8374DB6-BAD0-4DBC-A3C7-53D101B9FAF7}"/>
                </a:ext>
              </a:extLst>
            </p:cNvPr>
            <p:cNvSpPr/>
            <p:nvPr/>
          </p:nvSpPr>
          <p:spPr>
            <a:xfrm>
              <a:off x="1134050" y="1407850"/>
              <a:ext cx="465575" cy="466050"/>
            </a:xfrm>
            <a:custGeom>
              <a:avLst/>
              <a:gdLst/>
              <a:ahLst/>
              <a:cxnLst/>
              <a:rect l="l" t="t" r="r" b="b"/>
              <a:pathLst>
                <a:path w="18623" h="18642" extrusionOk="0">
                  <a:moveTo>
                    <a:pt x="8776" y="1"/>
                  </a:moveTo>
                  <a:cubicBezTo>
                    <a:pt x="4983" y="1"/>
                    <a:pt x="1260" y="1945"/>
                    <a:pt x="477" y="5747"/>
                  </a:cubicBezTo>
                  <a:cubicBezTo>
                    <a:pt x="1" y="8057"/>
                    <a:pt x="620" y="10450"/>
                    <a:pt x="1465" y="12688"/>
                  </a:cubicBezTo>
                  <a:cubicBezTo>
                    <a:pt x="1355" y="12247"/>
                    <a:pt x="1860" y="11899"/>
                    <a:pt x="2350" y="11899"/>
                  </a:cubicBezTo>
                  <a:cubicBezTo>
                    <a:pt x="2442" y="11899"/>
                    <a:pt x="2533" y="11912"/>
                    <a:pt x="2620" y="11938"/>
                  </a:cubicBezTo>
                  <a:cubicBezTo>
                    <a:pt x="3168" y="12105"/>
                    <a:pt x="3513" y="12605"/>
                    <a:pt x="3751" y="13093"/>
                  </a:cubicBezTo>
                  <a:cubicBezTo>
                    <a:pt x="4632" y="14808"/>
                    <a:pt x="4847" y="16808"/>
                    <a:pt x="4359" y="18641"/>
                  </a:cubicBezTo>
                  <a:cubicBezTo>
                    <a:pt x="5763" y="16832"/>
                    <a:pt x="6144" y="14367"/>
                    <a:pt x="5359" y="12236"/>
                  </a:cubicBezTo>
                  <a:cubicBezTo>
                    <a:pt x="5216" y="11855"/>
                    <a:pt x="5037" y="11438"/>
                    <a:pt x="5204" y="11069"/>
                  </a:cubicBezTo>
                  <a:cubicBezTo>
                    <a:pt x="5335" y="10783"/>
                    <a:pt x="5632" y="10605"/>
                    <a:pt x="5894" y="10426"/>
                  </a:cubicBezTo>
                  <a:cubicBezTo>
                    <a:pt x="7026" y="9676"/>
                    <a:pt x="7811" y="8521"/>
                    <a:pt x="8073" y="7259"/>
                  </a:cubicBezTo>
                  <a:cubicBezTo>
                    <a:pt x="9490" y="9200"/>
                    <a:pt x="11990" y="10438"/>
                    <a:pt x="14526" y="10462"/>
                  </a:cubicBezTo>
                  <a:cubicBezTo>
                    <a:pt x="15431" y="10462"/>
                    <a:pt x="16098" y="10498"/>
                    <a:pt x="16979" y="10700"/>
                  </a:cubicBezTo>
                  <a:cubicBezTo>
                    <a:pt x="17705" y="10879"/>
                    <a:pt x="18015" y="11879"/>
                    <a:pt x="17479" y="12367"/>
                  </a:cubicBezTo>
                  <a:cubicBezTo>
                    <a:pt x="17884" y="12367"/>
                    <a:pt x="18217" y="12069"/>
                    <a:pt x="18372" y="11724"/>
                  </a:cubicBezTo>
                  <a:cubicBezTo>
                    <a:pt x="18622" y="11129"/>
                    <a:pt x="18182" y="10164"/>
                    <a:pt x="18063" y="9545"/>
                  </a:cubicBezTo>
                  <a:cubicBezTo>
                    <a:pt x="17932" y="8771"/>
                    <a:pt x="17824" y="7985"/>
                    <a:pt x="17682" y="7211"/>
                  </a:cubicBezTo>
                  <a:cubicBezTo>
                    <a:pt x="17384" y="5664"/>
                    <a:pt x="16955" y="4104"/>
                    <a:pt x="15872" y="2901"/>
                  </a:cubicBezTo>
                  <a:cubicBezTo>
                    <a:pt x="15086" y="2020"/>
                    <a:pt x="14110" y="1342"/>
                    <a:pt x="13014" y="865"/>
                  </a:cubicBezTo>
                  <a:cubicBezTo>
                    <a:pt x="11700" y="287"/>
                    <a:pt x="10233" y="1"/>
                    <a:pt x="877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5611;p48">
              <a:extLst>
                <a:ext uri="{FF2B5EF4-FFF2-40B4-BE49-F238E27FC236}">
                  <a16:creationId xmlns:a16="http://schemas.microsoft.com/office/drawing/2014/main" id="{6A7D6E99-85E0-42C2-99F4-DE46CE1FE436}"/>
                </a:ext>
              </a:extLst>
            </p:cNvPr>
            <p:cNvSpPr/>
            <p:nvPr/>
          </p:nvSpPr>
          <p:spPr>
            <a:xfrm>
              <a:off x="1100425" y="2857625"/>
              <a:ext cx="632850" cy="1618825"/>
            </a:xfrm>
            <a:custGeom>
              <a:avLst/>
              <a:gdLst/>
              <a:ahLst/>
              <a:cxnLst/>
              <a:rect l="l" t="t" r="r" b="b"/>
              <a:pathLst>
                <a:path w="25314" h="64753" extrusionOk="0">
                  <a:moveTo>
                    <a:pt x="4513" y="0"/>
                  </a:moveTo>
                  <a:cubicBezTo>
                    <a:pt x="4513" y="0"/>
                    <a:pt x="929" y="3727"/>
                    <a:pt x="512" y="11573"/>
                  </a:cubicBezTo>
                  <a:cubicBezTo>
                    <a:pt x="0" y="21360"/>
                    <a:pt x="16776" y="64473"/>
                    <a:pt x="16776" y="64473"/>
                  </a:cubicBezTo>
                  <a:cubicBezTo>
                    <a:pt x="16776" y="64473"/>
                    <a:pt x="18411" y="64752"/>
                    <a:pt x="20071" y="64752"/>
                  </a:cubicBezTo>
                  <a:cubicBezTo>
                    <a:pt x="21496" y="64752"/>
                    <a:pt x="22939" y="64546"/>
                    <a:pt x="23384" y="63782"/>
                  </a:cubicBezTo>
                  <a:cubicBezTo>
                    <a:pt x="24349" y="62139"/>
                    <a:pt x="15395" y="12812"/>
                    <a:pt x="15395" y="12812"/>
                  </a:cubicBezTo>
                  <a:lnTo>
                    <a:pt x="25313" y="8823"/>
                  </a:lnTo>
                  <a:cubicBezTo>
                    <a:pt x="25313" y="8823"/>
                    <a:pt x="24896" y="3453"/>
                    <a:pt x="22277" y="691"/>
                  </a:cubicBezTo>
                  <a:cubicBezTo>
                    <a:pt x="21767" y="1480"/>
                    <a:pt x="20098" y="1762"/>
                    <a:pt x="17974" y="1762"/>
                  </a:cubicBezTo>
                  <a:cubicBezTo>
                    <a:pt x="12665" y="1762"/>
                    <a:pt x="4513" y="0"/>
                    <a:pt x="45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5612;p48">
              <a:extLst>
                <a:ext uri="{FF2B5EF4-FFF2-40B4-BE49-F238E27FC236}">
                  <a16:creationId xmlns:a16="http://schemas.microsoft.com/office/drawing/2014/main" id="{7E3F20A3-CB5F-4B72-84F9-CC7F5EDF93E1}"/>
                </a:ext>
              </a:extLst>
            </p:cNvPr>
            <p:cNvSpPr/>
            <p:nvPr/>
          </p:nvSpPr>
          <p:spPr>
            <a:xfrm>
              <a:off x="1213225" y="2791250"/>
              <a:ext cx="457400" cy="112750"/>
            </a:xfrm>
            <a:custGeom>
              <a:avLst/>
              <a:gdLst/>
              <a:ahLst/>
              <a:cxnLst/>
              <a:rect l="l" t="t" r="r" b="b"/>
              <a:pathLst>
                <a:path w="18296" h="4510" extrusionOk="0">
                  <a:moveTo>
                    <a:pt x="775" y="0"/>
                  </a:moveTo>
                  <a:lnTo>
                    <a:pt x="1" y="2655"/>
                  </a:lnTo>
                  <a:cubicBezTo>
                    <a:pt x="1" y="2655"/>
                    <a:pt x="4478" y="4001"/>
                    <a:pt x="11371" y="4429"/>
                  </a:cubicBezTo>
                  <a:cubicBezTo>
                    <a:pt x="12242" y="4485"/>
                    <a:pt x="12995" y="4509"/>
                    <a:pt x="13645" y="4509"/>
                  </a:cubicBezTo>
                  <a:cubicBezTo>
                    <a:pt x="18147" y="4509"/>
                    <a:pt x="17765" y="3346"/>
                    <a:pt x="17765" y="3346"/>
                  </a:cubicBezTo>
                  <a:cubicBezTo>
                    <a:pt x="17765" y="3346"/>
                    <a:pt x="18296" y="713"/>
                    <a:pt x="17955" y="713"/>
                  </a:cubicBezTo>
                  <a:cubicBezTo>
                    <a:pt x="17921" y="713"/>
                    <a:pt x="17878" y="739"/>
                    <a:pt x="17825" y="798"/>
                  </a:cubicBezTo>
                  <a:cubicBezTo>
                    <a:pt x="16625" y="1087"/>
                    <a:pt x="15058" y="1198"/>
                    <a:pt x="13360" y="1198"/>
                  </a:cubicBezTo>
                  <a:cubicBezTo>
                    <a:pt x="7776" y="1198"/>
                    <a:pt x="775" y="0"/>
                    <a:pt x="7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5613;p48">
              <a:extLst>
                <a:ext uri="{FF2B5EF4-FFF2-40B4-BE49-F238E27FC236}">
                  <a16:creationId xmlns:a16="http://schemas.microsoft.com/office/drawing/2014/main" id="{1CDD0718-2439-42EE-9F67-301FCA4391F1}"/>
                </a:ext>
              </a:extLst>
            </p:cNvPr>
            <p:cNvSpPr/>
            <p:nvPr/>
          </p:nvSpPr>
          <p:spPr>
            <a:xfrm>
              <a:off x="1314450" y="2190400"/>
              <a:ext cx="390075" cy="666275"/>
            </a:xfrm>
            <a:custGeom>
              <a:avLst/>
              <a:gdLst/>
              <a:ahLst/>
              <a:cxnLst/>
              <a:rect l="l" t="t" r="r" b="b"/>
              <a:pathLst>
                <a:path w="15603" h="26651" extrusionOk="0">
                  <a:moveTo>
                    <a:pt x="14180" y="1"/>
                  </a:moveTo>
                  <a:cubicBezTo>
                    <a:pt x="14106" y="1"/>
                    <a:pt x="14030" y="7"/>
                    <a:pt x="13954" y="20"/>
                  </a:cubicBezTo>
                  <a:lnTo>
                    <a:pt x="0" y="2341"/>
                  </a:lnTo>
                  <a:cubicBezTo>
                    <a:pt x="0" y="2341"/>
                    <a:pt x="2393" y="22082"/>
                    <a:pt x="429" y="25558"/>
                  </a:cubicBezTo>
                  <a:cubicBezTo>
                    <a:pt x="1177" y="26413"/>
                    <a:pt x="3278" y="26650"/>
                    <a:pt x="5376" y="26650"/>
                  </a:cubicBezTo>
                  <a:cubicBezTo>
                    <a:pt x="7983" y="26650"/>
                    <a:pt x="10585" y="26285"/>
                    <a:pt x="10585" y="26285"/>
                  </a:cubicBezTo>
                  <a:lnTo>
                    <a:pt x="13776" y="24832"/>
                  </a:lnTo>
                  <a:lnTo>
                    <a:pt x="15538" y="1472"/>
                  </a:lnTo>
                  <a:cubicBezTo>
                    <a:pt x="15603" y="657"/>
                    <a:pt x="14954" y="1"/>
                    <a:pt x="141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5614;p48">
              <a:extLst>
                <a:ext uri="{FF2B5EF4-FFF2-40B4-BE49-F238E27FC236}">
                  <a16:creationId xmlns:a16="http://schemas.microsoft.com/office/drawing/2014/main" id="{E27D94D4-E940-4656-8C5E-6EF5ED23A5C2}"/>
                </a:ext>
              </a:extLst>
            </p:cNvPr>
            <p:cNvSpPr/>
            <p:nvPr/>
          </p:nvSpPr>
          <p:spPr>
            <a:xfrm>
              <a:off x="1183775" y="2013175"/>
              <a:ext cx="257950" cy="331200"/>
            </a:xfrm>
            <a:custGeom>
              <a:avLst/>
              <a:gdLst/>
              <a:ahLst/>
              <a:cxnLst/>
              <a:rect l="l" t="t" r="r" b="b"/>
              <a:pathLst>
                <a:path w="10318" h="13248" extrusionOk="0">
                  <a:moveTo>
                    <a:pt x="2024" y="0"/>
                  </a:moveTo>
                  <a:lnTo>
                    <a:pt x="0" y="584"/>
                  </a:lnTo>
                  <a:cubicBezTo>
                    <a:pt x="0" y="584"/>
                    <a:pt x="7180" y="8930"/>
                    <a:pt x="7692" y="12335"/>
                  </a:cubicBezTo>
                  <a:cubicBezTo>
                    <a:pt x="7773" y="12874"/>
                    <a:pt x="8772" y="13248"/>
                    <a:pt x="9510" y="13248"/>
                  </a:cubicBezTo>
                  <a:cubicBezTo>
                    <a:pt x="9963" y="13248"/>
                    <a:pt x="10317" y="13107"/>
                    <a:pt x="10299" y="12776"/>
                  </a:cubicBezTo>
                  <a:cubicBezTo>
                    <a:pt x="10013" y="7763"/>
                    <a:pt x="2024" y="0"/>
                    <a:pt x="20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5615;p48">
              <a:extLst>
                <a:ext uri="{FF2B5EF4-FFF2-40B4-BE49-F238E27FC236}">
                  <a16:creationId xmlns:a16="http://schemas.microsoft.com/office/drawing/2014/main" id="{57E5A516-6B35-48D7-8D0C-5BB067C023F5}"/>
                </a:ext>
              </a:extLst>
            </p:cNvPr>
            <p:cNvSpPr/>
            <p:nvPr/>
          </p:nvSpPr>
          <p:spPr>
            <a:xfrm>
              <a:off x="1466850" y="1987875"/>
              <a:ext cx="232525" cy="297400"/>
            </a:xfrm>
            <a:custGeom>
              <a:avLst/>
              <a:gdLst/>
              <a:ahLst/>
              <a:cxnLst/>
              <a:rect l="l" t="t" r="r" b="b"/>
              <a:pathLst>
                <a:path w="9301" h="11896" extrusionOk="0">
                  <a:moveTo>
                    <a:pt x="1810" y="0"/>
                  </a:moveTo>
                  <a:lnTo>
                    <a:pt x="0" y="72"/>
                  </a:lnTo>
                  <a:cubicBezTo>
                    <a:pt x="0" y="72"/>
                    <a:pt x="6239" y="5870"/>
                    <a:pt x="7037" y="10668"/>
                  </a:cubicBezTo>
                  <a:cubicBezTo>
                    <a:pt x="7138" y="11276"/>
                    <a:pt x="8250" y="11895"/>
                    <a:pt x="8872" y="11895"/>
                  </a:cubicBezTo>
                  <a:cubicBezTo>
                    <a:pt x="9128" y="11895"/>
                    <a:pt x="9301" y="11791"/>
                    <a:pt x="9287" y="11538"/>
                  </a:cubicBezTo>
                  <a:cubicBezTo>
                    <a:pt x="8989" y="6525"/>
                    <a:pt x="1810" y="0"/>
                    <a:pt x="18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5616;p48">
              <a:extLst>
                <a:ext uri="{FF2B5EF4-FFF2-40B4-BE49-F238E27FC236}">
                  <a16:creationId xmlns:a16="http://schemas.microsoft.com/office/drawing/2014/main" id="{306BF5D6-3486-4757-BAA1-CBC12F350474}"/>
                </a:ext>
              </a:extLst>
            </p:cNvPr>
            <p:cNvSpPr/>
            <p:nvPr/>
          </p:nvSpPr>
          <p:spPr>
            <a:xfrm>
              <a:off x="1412375" y="2310525"/>
              <a:ext cx="208375" cy="179825"/>
            </a:xfrm>
            <a:custGeom>
              <a:avLst/>
              <a:gdLst/>
              <a:ahLst/>
              <a:cxnLst/>
              <a:rect l="l" t="t" r="r" b="b"/>
              <a:pathLst>
                <a:path w="8335" h="7193" extrusionOk="0">
                  <a:moveTo>
                    <a:pt x="8335" y="1"/>
                  </a:moveTo>
                  <a:lnTo>
                    <a:pt x="429" y="1239"/>
                  </a:lnTo>
                  <a:cubicBezTo>
                    <a:pt x="429" y="1239"/>
                    <a:pt x="0" y="5525"/>
                    <a:pt x="1369" y="6097"/>
                  </a:cubicBezTo>
                  <a:cubicBezTo>
                    <a:pt x="2751" y="6680"/>
                    <a:pt x="5870" y="7192"/>
                    <a:pt x="5870" y="7192"/>
                  </a:cubicBezTo>
                  <a:lnTo>
                    <a:pt x="8263" y="5668"/>
                  </a:lnTo>
                  <a:lnTo>
                    <a:pt x="83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5617;p48">
              <a:extLst>
                <a:ext uri="{FF2B5EF4-FFF2-40B4-BE49-F238E27FC236}">
                  <a16:creationId xmlns:a16="http://schemas.microsoft.com/office/drawing/2014/main" id="{C04E6A48-AE17-479E-9FD9-7578A574EA6B}"/>
                </a:ext>
              </a:extLst>
            </p:cNvPr>
            <p:cNvSpPr/>
            <p:nvPr/>
          </p:nvSpPr>
          <p:spPr>
            <a:xfrm>
              <a:off x="1372475" y="2254575"/>
              <a:ext cx="34250" cy="34250"/>
            </a:xfrm>
            <a:custGeom>
              <a:avLst/>
              <a:gdLst/>
              <a:ahLst/>
              <a:cxnLst/>
              <a:rect l="l" t="t" r="r" b="b"/>
              <a:pathLst>
                <a:path w="1370" h="1370" extrusionOk="0">
                  <a:moveTo>
                    <a:pt x="691" y="0"/>
                  </a:moveTo>
                  <a:cubicBezTo>
                    <a:pt x="310" y="0"/>
                    <a:pt x="1" y="298"/>
                    <a:pt x="1" y="679"/>
                  </a:cubicBezTo>
                  <a:cubicBezTo>
                    <a:pt x="1" y="1060"/>
                    <a:pt x="310" y="1370"/>
                    <a:pt x="691" y="1370"/>
                  </a:cubicBezTo>
                  <a:cubicBezTo>
                    <a:pt x="1060" y="1370"/>
                    <a:pt x="1370" y="1060"/>
                    <a:pt x="1370" y="679"/>
                  </a:cubicBezTo>
                  <a:cubicBezTo>
                    <a:pt x="1370" y="298"/>
                    <a:pt x="1060" y="0"/>
                    <a:pt x="6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5618;p48">
              <a:extLst>
                <a:ext uri="{FF2B5EF4-FFF2-40B4-BE49-F238E27FC236}">
                  <a16:creationId xmlns:a16="http://schemas.microsoft.com/office/drawing/2014/main" id="{207020CF-22EA-4D25-AFAD-37FA15578AD6}"/>
                </a:ext>
              </a:extLst>
            </p:cNvPr>
            <p:cNvSpPr/>
            <p:nvPr/>
          </p:nvSpPr>
          <p:spPr>
            <a:xfrm>
              <a:off x="1634425" y="2209925"/>
              <a:ext cx="34550" cy="34550"/>
            </a:xfrm>
            <a:custGeom>
              <a:avLst/>
              <a:gdLst/>
              <a:ahLst/>
              <a:cxnLst/>
              <a:rect l="l" t="t" r="r" b="b"/>
              <a:pathLst>
                <a:path w="1382" h="1382" extrusionOk="0">
                  <a:moveTo>
                    <a:pt x="691" y="1"/>
                  </a:moveTo>
                  <a:cubicBezTo>
                    <a:pt x="310" y="1"/>
                    <a:pt x="0" y="310"/>
                    <a:pt x="0" y="691"/>
                  </a:cubicBezTo>
                  <a:cubicBezTo>
                    <a:pt x="0" y="1072"/>
                    <a:pt x="310" y="1382"/>
                    <a:pt x="691" y="1382"/>
                  </a:cubicBezTo>
                  <a:cubicBezTo>
                    <a:pt x="1072" y="1382"/>
                    <a:pt x="1381" y="1072"/>
                    <a:pt x="1381" y="691"/>
                  </a:cubicBezTo>
                  <a:cubicBezTo>
                    <a:pt x="1381" y="310"/>
                    <a:pt x="1072" y="1"/>
                    <a:pt x="69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5619;p48">
              <a:extLst>
                <a:ext uri="{FF2B5EF4-FFF2-40B4-BE49-F238E27FC236}">
                  <a16:creationId xmlns:a16="http://schemas.microsoft.com/office/drawing/2014/main" id="{9CA0861F-D502-42B1-A74B-98FA1B71E156}"/>
                </a:ext>
              </a:extLst>
            </p:cNvPr>
            <p:cNvSpPr/>
            <p:nvPr/>
          </p:nvSpPr>
          <p:spPr>
            <a:xfrm>
              <a:off x="4017450" y="1726825"/>
              <a:ext cx="381925" cy="657250"/>
            </a:xfrm>
            <a:custGeom>
              <a:avLst/>
              <a:gdLst/>
              <a:ahLst/>
              <a:cxnLst/>
              <a:rect l="l" t="t" r="r" b="b"/>
              <a:pathLst>
                <a:path w="15277" h="26290" extrusionOk="0">
                  <a:moveTo>
                    <a:pt x="3501" y="10752"/>
                  </a:moveTo>
                  <a:cubicBezTo>
                    <a:pt x="2430" y="12395"/>
                    <a:pt x="1370" y="14110"/>
                    <a:pt x="941" y="16026"/>
                  </a:cubicBezTo>
                  <a:cubicBezTo>
                    <a:pt x="1" y="20194"/>
                    <a:pt x="2596" y="24873"/>
                    <a:pt x="6632" y="26290"/>
                  </a:cubicBezTo>
                  <a:cubicBezTo>
                    <a:pt x="5418" y="24920"/>
                    <a:pt x="5216" y="22884"/>
                    <a:pt x="5680" y="21122"/>
                  </a:cubicBezTo>
                  <a:cubicBezTo>
                    <a:pt x="6156" y="19360"/>
                    <a:pt x="7216" y="17812"/>
                    <a:pt x="8323" y="16372"/>
                  </a:cubicBezTo>
                  <a:cubicBezTo>
                    <a:pt x="9430" y="14919"/>
                    <a:pt x="13467" y="13764"/>
                    <a:pt x="14276" y="12121"/>
                  </a:cubicBezTo>
                  <a:cubicBezTo>
                    <a:pt x="15276" y="10073"/>
                    <a:pt x="12740" y="7466"/>
                    <a:pt x="12383" y="5228"/>
                  </a:cubicBezTo>
                  <a:cubicBezTo>
                    <a:pt x="12133" y="3668"/>
                    <a:pt x="11181" y="1"/>
                    <a:pt x="9121" y="1"/>
                  </a:cubicBezTo>
                  <a:cubicBezTo>
                    <a:pt x="6918" y="13"/>
                    <a:pt x="6799" y="3061"/>
                    <a:pt x="6537" y="4525"/>
                  </a:cubicBezTo>
                  <a:cubicBezTo>
                    <a:pt x="6120" y="6835"/>
                    <a:pt x="4751" y="8823"/>
                    <a:pt x="3501" y="1075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5620;p48">
              <a:extLst>
                <a:ext uri="{FF2B5EF4-FFF2-40B4-BE49-F238E27FC236}">
                  <a16:creationId xmlns:a16="http://schemas.microsoft.com/office/drawing/2014/main" id="{50B60D92-A67A-48C3-90ED-9004C14FA25D}"/>
                </a:ext>
              </a:extLst>
            </p:cNvPr>
            <p:cNvSpPr/>
            <p:nvPr/>
          </p:nvSpPr>
          <p:spPr>
            <a:xfrm>
              <a:off x="3818325" y="1115925"/>
              <a:ext cx="512300" cy="1195275"/>
            </a:xfrm>
            <a:custGeom>
              <a:avLst/>
              <a:gdLst/>
              <a:ahLst/>
              <a:cxnLst/>
              <a:rect l="l" t="t" r="r" b="b"/>
              <a:pathLst>
                <a:path w="20492" h="47811" extrusionOk="0">
                  <a:moveTo>
                    <a:pt x="5868" y="0"/>
                  </a:moveTo>
                  <a:cubicBezTo>
                    <a:pt x="5833" y="0"/>
                    <a:pt x="5798" y="6"/>
                    <a:pt x="5763" y="17"/>
                  </a:cubicBezTo>
                  <a:cubicBezTo>
                    <a:pt x="5656" y="53"/>
                    <a:pt x="5573" y="136"/>
                    <a:pt x="5501" y="219"/>
                  </a:cubicBezTo>
                  <a:cubicBezTo>
                    <a:pt x="5120" y="636"/>
                    <a:pt x="4751" y="1053"/>
                    <a:pt x="4370" y="1470"/>
                  </a:cubicBezTo>
                  <a:cubicBezTo>
                    <a:pt x="4188" y="1334"/>
                    <a:pt x="3962" y="1275"/>
                    <a:pt x="3730" y="1275"/>
                  </a:cubicBezTo>
                  <a:cubicBezTo>
                    <a:pt x="3492" y="1275"/>
                    <a:pt x="3247" y="1337"/>
                    <a:pt x="3036" y="1446"/>
                  </a:cubicBezTo>
                  <a:cubicBezTo>
                    <a:pt x="2620" y="1672"/>
                    <a:pt x="2322" y="2041"/>
                    <a:pt x="2072" y="2422"/>
                  </a:cubicBezTo>
                  <a:cubicBezTo>
                    <a:pt x="0" y="5661"/>
                    <a:pt x="2072" y="8244"/>
                    <a:pt x="2084" y="11661"/>
                  </a:cubicBezTo>
                  <a:cubicBezTo>
                    <a:pt x="2084" y="13054"/>
                    <a:pt x="1786" y="14412"/>
                    <a:pt x="1620" y="15793"/>
                  </a:cubicBezTo>
                  <a:cubicBezTo>
                    <a:pt x="119" y="28771"/>
                    <a:pt x="6906" y="40248"/>
                    <a:pt x="17705" y="47654"/>
                  </a:cubicBezTo>
                  <a:cubicBezTo>
                    <a:pt x="17846" y="47750"/>
                    <a:pt x="18056" y="47811"/>
                    <a:pt x="18232" y="47811"/>
                  </a:cubicBezTo>
                  <a:cubicBezTo>
                    <a:pt x="18428" y="47811"/>
                    <a:pt x="18582" y="47735"/>
                    <a:pt x="18550" y="47547"/>
                  </a:cubicBezTo>
                  <a:lnTo>
                    <a:pt x="20491" y="40593"/>
                  </a:lnTo>
                  <a:cubicBezTo>
                    <a:pt x="14681" y="37653"/>
                    <a:pt x="10716" y="31830"/>
                    <a:pt x="8001" y="26056"/>
                  </a:cubicBezTo>
                  <a:cubicBezTo>
                    <a:pt x="5418" y="20531"/>
                    <a:pt x="4918" y="14721"/>
                    <a:pt x="5442" y="8780"/>
                  </a:cubicBezTo>
                  <a:cubicBezTo>
                    <a:pt x="5501" y="8161"/>
                    <a:pt x="5561" y="7542"/>
                    <a:pt x="5834" y="6982"/>
                  </a:cubicBezTo>
                  <a:cubicBezTo>
                    <a:pt x="5945" y="6772"/>
                    <a:pt x="7498" y="4080"/>
                    <a:pt x="6807" y="4080"/>
                  </a:cubicBezTo>
                  <a:cubicBezTo>
                    <a:pt x="6677" y="4080"/>
                    <a:pt x="6468" y="4175"/>
                    <a:pt x="6156" y="4399"/>
                  </a:cubicBezTo>
                  <a:cubicBezTo>
                    <a:pt x="5859" y="4612"/>
                    <a:pt x="5634" y="4920"/>
                    <a:pt x="5303" y="5075"/>
                  </a:cubicBezTo>
                  <a:lnTo>
                    <a:pt x="5303" y="5075"/>
                  </a:lnTo>
                  <a:cubicBezTo>
                    <a:pt x="5730" y="4866"/>
                    <a:pt x="6204" y="1527"/>
                    <a:pt x="6299" y="970"/>
                  </a:cubicBezTo>
                  <a:cubicBezTo>
                    <a:pt x="6346" y="755"/>
                    <a:pt x="6382" y="529"/>
                    <a:pt x="6299" y="315"/>
                  </a:cubicBezTo>
                  <a:cubicBezTo>
                    <a:pt x="6229" y="145"/>
                    <a:pt x="6050" y="0"/>
                    <a:pt x="5868" y="0"/>
                  </a:cubicBezTo>
                  <a:close/>
                </a:path>
              </a:pathLst>
            </a:custGeom>
            <a:solidFill>
              <a:srgbClr val="FAB1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5621;p48">
              <a:extLst>
                <a:ext uri="{FF2B5EF4-FFF2-40B4-BE49-F238E27FC236}">
                  <a16:creationId xmlns:a16="http://schemas.microsoft.com/office/drawing/2014/main" id="{C02C1AC3-5D41-4B72-BE3D-B462AB3212D7}"/>
                </a:ext>
              </a:extLst>
            </p:cNvPr>
            <p:cNvSpPr/>
            <p:nvPr/>
          </p:nvSpPr>
          <p:spPr>
            <a:xfrm>
              <a:off x="4002875" y="3078775"/>
              <a:ext cx="574175" cy="1536200"/>
            </a:xfrm>
            <a:custGeom>
              <a:avLst/>
              <a:gdLst/>
              <a:ahLst/>
              <a:cxnLst/>
              <a:rect l="l" t="t" r="r" b="b"/>
              <a:pathLst>
                <a:path w="22967" h="61448" extrusionOk="0">
                  <a:moveTo>
                    <a:pt x="12061" y="1"/>
                  </a:moveTo>
                  <a:lnTo>
                    <a:pt x="0" y="5025"/>
                  </a:lnTo>
                  <a:cubicBezTo>
                    <a:pt x="0" y="5025"/>
                    <a:pt x="7311" y="33755"/>
                    <a:pt x="16443" y="57675"/>
                  </a:cubicBezTo>
                  <a:cubicBezTo>
                    <a:pt x="16336" y="58734"/>
                    <a:pt x="16336" y="60473"/>
                    <a:pt x="17217" y="61330"/>
                  </a:cubicBezTo>
                  <a:cubicBezTo>
                    <a:pt x="17299" y="61410"/>
                    <a:pt x="17418" y="61447"/>
                    <a:pt x="17564" y="61447"/>
                  </a:cubicBezTo>
                  <a:cubicBezTo>
                    <a:pt x="18979" y="61447"/>
                    <a:pt x="22966" y="57975"/>
                    <a:pt x="21574" y="56615"/>
                  </a:cubicBezTo>
                  <a:cubicBezTo>
                    <a:pt x="16705" y="51864"/>
                    <a:pt x="16919" y="32469"/>
                    <a:pt x="15824" y="26956"/>
                  </a:cubicBezTo>
                  <a:lnTo>
                    <a:pt x="12061" y="1"/>
                  </a:lnTo>
                  <a:close/>
                </a:path>
              </a:pathLst>
            </a:custGeom>
            <a:solidFill>
              <a:srgbClr val="FAB1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5622;p48">
              <a:extLst>
                <a:ext uri="{FF2B5EF4-FFF2-40B4-BE49-F238E27FC236}">
                  <a16:creationId xmlns:a16="http://schemas.microsoft.com/office/drawing/2014/main" id="{F232FDCA-B70E-4B4F-B39B-4F945101DC93}"/>
                </a:ext>
              </a:extLst>
            </p:cNvPr>
            <p:cNvSpPr/>
            <p:nvPr/>
          </p:nvSpPr>
          <p:spPr>
            <a:xfrm>
              <a:off x="4022800" y="3280000"/>
              <a:ext cx="554250" cy="1334975"/>
            </a:xfrm>
            <a:custGeom>
              <a:avLst/>
              <a:gdLst/>
              <a:ahLst/>
              <a:cxnLst/>
              <a:rect l="l" t="t" r="r" b="b"/>
              <a:pathLst>
                <a:path w="22170" h="53399" extrusionOk="0">
                  <a:moveTo>
                    <a:pt x="12681" y="0"/>
                  </a:moveTo>
                  <a:lnTo>
                    <a:pt x="1" y="203"/>
                  </a:lnTo>
                  <a:cubicBezTo>
                    <a:pt x="1" y="203"/>
                    <a:pt x="6514" y="25706"/>
                    <a:pt x="15646" y="49626"/>
                  </a:cubicBezTo>
                  <a:cubicBezTo>
                    <a:pt x="15539" y="50685"/>
                    <a:pt x="15539" y="52424"/>
                    <a:pt x="16420" y="53281"/>
                  </a:cubicBezTo>
                  <a:cubicBezTo>
                    <a:pt x="16502" y="53361"/>
                    <a:pt x="16621" y="53398"/>
                    <a:pt x="16767" y="53398"/>
                  </a:cubicBezTo>
                  <a:cubicBezTo>
                    <a:pt x="18182" y="53398"/>
                    <a:pt x="22169" y="49926"/>
                    <a:pt x="20777" y="48566"/>
                  </a:cubicBezTo>
                  <a:cubicBezTo>
                    <a:pt x="15908" y="43815"/>
                    <a:pt x="16122" y="24420"/>
                    <a:pt x="15027" y="18907"/>
                  </a:cubicBezTo>
                  <a:lnTo>
                    <a:pt x="12681" y="0"/>
                  </a:lnTo>
                  <a:close/>
                </a:path>
              </a:pathLst>
            </a:custGeom>
            <a:solidFill>
              <a:srgbClr val="FAB1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5623;p48">
              <a:extLst>
                <a:ext uri="{FF2B5EF4-FFF2-40B4-BE49-F238E27FC236}">
                  <a16:creationId xmlns:a16="http://schemas.microsoft.com/office/drawing/2014/main" id="{DA855DA7-CED6-4C9A-B193-985C972A0186}"/>
                </a:ext>
              </a:extLst>
            </p:cNvPr>
            <p:cNvSpPr/>
            <p:nvPr/>
          </p:nvSpPr>
          <p:spPr>
            <a:xfrm>
              <a:off x="4299625" y="4443525"/>
              <a:ext cx="299475" cy="308775"/>
            </a:xfrm>
            <a:custGeom>
              <a:avLst/>
              <a:gdLst/>
              <a:ahLst/>
              <a:cxnLst/>
              <a:rect l="l" t="t" r="r" b="b"/>
              <a:pathLst>
                <a:path w="11979" h="12351" extrusionOk="0">
                  <a:moveTo>
                    <a:pt x="8716" y="1"/>
                  </a:moveTo>
                  <a:cubicBezTo>
                    <a:pt x="7121" y="1477"/>
                    <a:pt x="6442" y="1739"/>
                    <a:pt x="4394" y="2549"/>
                  </a:cubicBezTo>
                  <a:lnTo>
                    <a:pt x="2394" y="6775"/>
                  </a:lnTo>
                  <a:cubicBezTo>
                    <a:pt x="2394" y="6775"/>
                    <a:pt x="1" y="11431"/>
                    <a:pt x="882" y="12288"/>
                  </a:cubicBezTo>
                  <a:cubicBezTo>
                    <a:pt x="925" y="12330"/>
                    <a:pt x="988" y="12350"/>
                    <a:pt x="1067" y="12350"/>
                  </a:cubicBezTo>
                  <a:cubicBezTo>
                    <a:pt x="2602" y="12350"/>
                    <a:pt x="10502" y="4870"/>
                    <a:pt x="10502" y="4870"/>
                  </a:cubicBezTo>
                  <a:cubicBezTo>
                    <a:pt x="10502" y="4870"/>
                    <a:pt x="11978" y="3477"/>
                    <a:pt x="10443" y="1977"/>
                  </a:cubicBezTo>
                  <a:cubicBezTo>
                    <a:pt x="9502" y="1060"/>
                    <a:pt x="9061" y="1037"/>
                    <a:pt x="871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5624;p48">
              <a:extLst>
                <a:ext uri="{FF2B5EF4-FFF2-40B4-BE49-F238E27FC236}">
                  <a16:creationId xmlns:a16="http://schemas.microsoft.com/office/drawing/2014/main" id="{72574AB7-E821-4F1A-AAE6-4A4A861C9ABF}"/>
                </a:ext>
              </a:extLst>
            </p:cNvPr>
            <p:cNvSpPr/>
            <p:nvPr/>
          </p:nvSpPr>
          <p:spPr>
            <a:xfrm>
              <a:off x="3981150" y="3839000"/>
              <a:ext cx="360175" cy="878000"/>
            </a:xfrm>
            <a:custGeom>
              <a:avLst/>
              <a:gdLst/>
              <a:ahLst/>
              <a:cxnLst/>
              <a:rect l="l" t="t" r="r" b="b"/>
              <a:pathLst>
                <a:path w="14407" h="35120" extrusionOk="0">
                  <a:moveTo>
                    <a:pt x="6930" y="0"/>
                  </a:moveTo>
                  <a:cubicBezTo>
                    <a:pt x="6930" y="0"/>
                    <a:pt x="4989" y="5703"/>
                    <a:pt x="1453" y="31052"/>
                  </a:cubicBezTo>
                  <a:cubicBezTo>
                    <a:pt x="845" y="31933"/>
                    <a:pt x="0" y="33457"/>
                    <a:pt x="357" y="34635"/>
                  </a:cubicBezTo>
                  <a:cubicBezTo>
                    <a:pt x="459" y="34966"/>
                    <a:pt x="994" y="35119"/>
                    <a:pt x="1710" y="35119"/>
                  </a:cubicBezTo>
                  <a:cubicBezTo>
                    <a:pt x="3517" y="35119"/>
                    <a:pt x="6470" y="34144"/>
                    <a:pt x="6453" y="32600"/>
                  </a:cubicBezTo>
                  <a:cubicBezTo>
                    <a:pt x="6370" y="25908"/>
                    <a:pt x="12704" y="10752"/>
                    <a:pt x="14407" y="5394"/>
                  </a:cubicBezTo>
                  <a:lnTo>
                    <a:pt x="13752" y="1191"/>
                  </a:lnTo>
                  <a:lnTo>
                    <a:pt x="6930" y="0"/>
                  </a:lnTo>
                  <a:close/>
                </a:path>
              </a:pathLst>
            </a:custGeom>
            <a:solidFill>
              <a:srgbClr val="FAB1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5625;p48">
              <a:extLst>
                <a:ext uri="{FF2B5EF4-FFF2-40B4-BE49-F238E27FC236}">
                  <a16:creationId xmlns:a16="http://schemas.microsoft.com/office/drawing/2014/main" id="{84E1415E-C4DB-4742-94B8-468EB03F799E}"/>
                </a:ext>
              </a:extLst>
            </p:cNvPr>
            <p:cNvSpPr/>
            <p:nvPr/>
          </p:nvSpPr>
          <p:spPr>
            <a:xfrm>
              <a:off x="3816525" y="4598025"/>
              <a:ext cx="358125" cy="181250"/>
            </a:xfrm>
            <a:custGeom>
              <a:avLst/>
              <a:gdLst/>
              <a:ahLst/>
              <a:cxnLst/>
              <a:rect l="l" t="t" r="r" b="b"/>
              <a:pathLst>
                <a:path w="14325" h="7250" extrusionOk="0">
                  <a:moveTo>
                    <a:pt x="13157" y="0"/>
                  </a:moveTo>
                  <a:lnTo>
                    <a:pt x="13157" y="0"/>
                  </a:lnTo>
                  <a:cubicBezTo>
                    <a:pt x="12074" y="268"/>
                    <a:pt x="11358" y="371"/>
                    <a:pt x="10623" y="371"/>
                  </a:cubicBezTo>
                  <a:cubicBezTo>
                    <a:pt x="9922" y="371"/>
                    <a:pt x="9204" y="277"/>
                    <a:pt x="8133" y="143"/>
                  </a:cubicBezTo>
                  <a:lnTo>
                    <a:pt x="4347" y="2881"/>
                  </a:lnTo>
                  <a:cubicBezTo>
                    <a:pt x="4347" y="2881"/>
                    <a:pt x="1" y="5810"/>
                    <a:pt x="358" y="6977"/>
                  </a:cubicBezTo>
                  <a:cubicBezTo>
                    <a:pt x="414" y="7169"/>
                    <a:pt x="770" y="7249"/>
                    <a:pt x="1325" y="7249"/>
                  </a:cubicBezTo>
                  <a:cubicBezTo>
                    <a:pt x="4189" y="7249"/>
                    <a:pt x="12372" y="5120"/>
                    <a:pt x="12372" y="5120"/>
                  </a:cubicBezTo>
                  <a:cubicBezTo>
                    <a:pt x="12372" y="5120"/>
                    <a:pt x="14324" y="4620"/>
                    <a:pt x="13705" y="2560"/>
                  </a:cubicBezTo>
                  <a:cubicBezTo>
                    <a:pt x="13324" y="1310"/>
                    <a:pt x="12955" y="1072"/>
                    <a:pt x="131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5626;p48">
              <a:extLst>
                <a:ext uri="{FF2B5EF4-FFF2-40B4-BE49-F238E27FC236}">
                  <a16:creationId xmlns:a16="http://schemas.microsoft.com/office/drawing/2014/main" id="{8EB2E945-2A4F-4256-9BA2-586FDE7FCE80}"/>
                </a:ext>
              </a:extLst>
            </p:cNvPr>
            <p:cNvSpPr/>
            <p:nvPr/>
          </p:nvSpPr>
          <p:spPr>
            <a:xfrm>
              <a:off x="3997500" y="2824000"/>
              <a:ext cx="615875" cy="1781400"/>
            </a:xfrm>
            <a:custGeom>
              <a:avLst/>
              <a:gdLst/>
              <a:ahLst/>
              <a:cxnLst/>
              <a:rect l="l" t="t" r="r" b="b"/>
              <a:pathLst>
                <a:path w="24635" h="71256" extrusionOk="0">
                  <a:moveTo>
                    <a:pt x="20242" y="0"/>
                  </a:moveTo>
                  <a:cubicBezTo>
                    <a:pt x="20242" y="0"/>
                    <a:pt x="12316" y="1711"/>
                    <a:pt x="7145" y="1711"/>
                  </a:cubicBezTo>
                  <a:cubicBezTo>
                    <a:pt x="5073" y="1711"/>
                    <a:pt x="3442" y="1437"/>
                    <a:pt x="2942" y="667"/>
                  </a:cubicBezTo>
                  <a:cubicBezTo>
                    <a:pt x="394" y="3358"/>
                    <a:pt x="1" y="8584"/>
                    <a:pt x="1" y="8584"/>
                  </a:cubicBezTo>
                  <a:lnTo>
                    <a:pt x="9645" y="12466"/>
                  </a:lnTo>
                  <a:cubicBezTo>
                    <a:pt x="9645" y="12466"/>
                    <a:pt x="346" y="69461"/>
                    <a:pt x="1287" y="71068"/>
                  </a:cubicBezTo>
                  <a:cubicBezTo>
                    <a:pt x="1362" y="71197"/>
                    <a:pt x="1461" y="71256"/>
                    <a:pt x="1580" y="71256"/>
                  </a:cubicBezTo>
                  <a:cubicBezTo>
                    <a:pt x="2947" y="71256"/>
                    <a:pt x="6918" y="63425"/>
                    <a:pt x="6918" y="63425"/>
                  </a:cubicBezTo>
                  <a:cubicBezTo>
                    <a:pt x="6918" y="63425"/>
                    <a:pt x="24635" y="20788"/>
                    <a:pt x="24135" y="11263"/>
                  </a:cubicBezTo>
                  <a:cubicBezTo>
                    <a:pt x="23730" y="3620"/>
                    <a:pt x="20242" y="0"/>
                    <a:pt x="20242" y="0"/>
                  </a:cubicBezTo>
                  <a:close/>
                </a:path>
              </a:pathLst>
            </a:custGeom>
            <a:solidFill>
              <a:srgbClr val="FAB1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5627;p48">
              <a:extLst>
                <a:ext uri="{FF2B5EF4-FFF2-40B4-BE49-F238E27FC236}">
                  <a16:creationId xmlns:a16="http://schemas.microsoft.com/office/drawing/2014/main" id="{ED7D2C7E-A000-4176-A58A-05695DB04447}"/>
                </a:ext>
              </a:extLst>
            </p:cNvPr>
            <p:cNvSpPr/>
            <p:nvPr/>
          </p:nvSpPr>
          <p:spPr>
            <a:xfrm>
              <a:off x="4000775" y="2059900"/>
              <a:ext cx="660825" cy="2231350"/>
            </a:xfrm>
            <a:custGeom>
              <a:avLst/>
              <a:gdLst/>
              <a:ahLst/>
              <a:cxnLst/>
              <a:rect l="l" t="t" r="r" b="b"/>
              <a:pathLst>
                <a:path w="26433" h="89254" extrusionOk="0">
                  <a:moveTo>
                    <a:pt x="10844" y="1"/>
                  </a:moveTo>
                  <a:cubicBezTo>
                    <a:pt x="10325" y="1"/>
                    <a:pt x="9861" y="84"/>
                    <a:pt x="9490" y="322"/>
                  </a:cubicBezTo>
                  <a:cubicBezTo>
                    <a:pt x="9157" y="3263"/>
                    <a:pt x="7038" y="4799"/>
                    <a:pt x="6216" y="6573"/>
                  </a:cubicBezTo>
                  <a:cubicBezTo>
                    <a:pt x="5918" y="7204"/>
                    <a:pt x="5335" y="8026"/>
                    <a:pt x="5013" y="8609"/>
                  </a:cubicBezTo>
                  <a:cubicBezTo>
                    <a:pt x="4323" y="9907"/>
                    <a:pt x="3882" y="11062"/>
                    <a:pt x="3763" y="12538"/>
                  </a:cubicBezTo>
                  <a:cubicBezTo>
                    <a:pt x="3585" y="14586"/>
                    <a:pt x="4680" y="16681"/>
                    <a:pt x="6454" y="17717"/>
                  </a:cubicBezTo>
                  <a:cubicBezTo>
                    <a:pt x="6645" y="20706"/>
                    <a:pt x="5871" y="23742"/>
                    <a:pt x="4240" y="26254"/>
                  </a:cubicBezTo>
                  <a:cubicBezTo>
                    <a:pt x="4240" y="26254"/>
                    <a:pt x="1" y="32040"/>
                    <a:pt x="1" y="40982"/>
                  </a:cubicBezTo>
                  <a:cubicBezTo>
                    <a:pt x="1" y="49924"/>
                    <a:pt x="334" y="87952"/>
                    <a:pt x="334" y="87952"/>
                  </a:cubicBezTo>
                  <a:cubicBezTo>
                    <a:pt x="334" y="87952"/>
                    <a:pt x="5347" y="89254"/>
                    <a:pt x="10560" y="89254"/>
                  </a:cubicBezTo>
                  <a:cubicBezTo>
                    <a:pt x="14280" y="89254"/>
                    <a:pt x="18101" y="88591"/>
                    <a:pt x="20277" y="86321"/>
                  </a:cubicBezTo>
                  <a:cubicBezTo>
                    <a:pt x="21135" y="84035"/>
                    <a:pt x="21075" y="81023"/>
                    <a:pt x="21361" y="78629"/>
                  </a:cubicBezTo>
                  <a:cubicBezTo>
                    <a:pt x="22468" y="69259"/>
                    <a:pt x="23432" y="59877"/>
                    <a:pt x="24290" y="50483"/>
                  </a:cubicBezTo>
                  <a:cubicBezTo>
                    <a:pt x="24611" y="46983"/>
                    <a:pt x="24956" y="43458"/>
                    <a:pt x="25135" y="39946"/>
                  </a:cubicBezTo>
                  <a:cubicBezTo>
                    <a:pt x="25242" y="37779"/>
                    <a:pt x="24778" y="35958"/>
                    <a:pt x="24230" y="33886"/>
                  </a:cubicBezTo>
                  <a:cubicBezTo>
                    <a:pt x="23694" y="31862"/>
                    <a:pt x="22528" y="30064"/>
                    <a:pt x="21587" y="28195"/>
                  </a:cubicBezTo>
                  <a:cubicBezTo>
                    <a:pt x="20992" y="27016"/>
                    <a:pt x="20480" y="25802"/>
                    <a:pt x="20277" y="24480"/>
                  </a:cubicBezTo>
                  <a:cubicBezTo>
                    <a:pt x="19992" y="22563"/>
                    <a:pt x="20492" y="20587"/>
                    <a:pt x="21349" y="18836"/>
                  </a:cubicBezTo>
                  <a:cubicBezTo>
                    <a:pt x="22385" y="16753"/>
                    <a:pt x="23932" y="15086"/>
                    <a:pt x="24694" y="12848"/>
                  </a:cubicBezTo>
                  <a:cubicBezTo>
                    <a:pt x="25718" y="9800"/>
                    <a:pt x="26433" y="8359"/>
                    <a:pt x="26159" y="5228"/>
                  </a:cubicBezTo>
                  <a:cubicBezTo>
                    <a:pt x="26040" y="3799"/>
                    <a:pt x="24718" y="2763"/>
                    <a:pt x="23444" y="1739"/>
                  </a:cubicBezTo>
                  <a:cubicBezTo>
                    <a:pt x="22403" y="902"/>
                    <a:pt x="21313" y="783"/>
                    <a:pt x="20186" y="783"/>
                  </a:cubicBezTo>
                  <a:cubicBezTo>
                    <a:pt x="19742" y="783"/>
                    <a:pt x="19293" y="802"/>
                    <a:pt x="18838" y="802"/>
                  </a:cubicBezTo>
                  <a:cubicBezTo>
                    <a:pt x="17953" y="802"/>
                    <a:pt x="17050" y="732"/>
                    <a:pt x="16134" y="322"/>
                  </a:cubicBezTo>
                  <a:cubicBezTo>
                    <a:pt x="15778" y="435"/>
                    <a:pt x="15389" y="478"/>
                    <a:pt x="14983" y="478"/>
                  </a:cubicBezTo>
                  <a:cubicBezTo>
                    <a:pt x="13632" y="478"/>
                    <a:pt x="12082" y="1"/>
                    <a:pt x="108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5629;p48">
              <a:extLst>
                <a:ext uri="{FF2B5EF4-FFF2-40B4-BE49-F238E27FC236}">
                  <a16:creationId xmlns:a16="http://schemas.microsoft.com/office/drawing/2014/main" id="{2E78A386-6FE1-458C-B512-6F6DD3D9B78B}"/>
                </a:ext>
              </a:extLst>
            </p:cNvPr>
            <p:cNvSpPr/>
            <p:nvPr/>
          </p:nvSpPr>
          <p:spPr>
            <a:xfrm>
              <a:off x="4512450" y="2117325"/>
              <a:ext cx="313750" cy="446550"/>
            </a:xfrm>
            <a:custGeom>
              <a:avLst/>
              <a:gdLst/>
              <a:ahLst/>
              <a:cxnLst/>
              <a:rect l="l" t="t" r="r" b="b"/>
              <a:pathLst>
                <a:path w="12550" h="17862" extrusionOk="0">
                  <a:moveTo>
                    <a:pt x="3232" y="1"/>
                  </a:moveTo>
                  <a:cubicBezTo>
                    <a:pt x="3106" y="1"/>
                    <a:pt x="2986" y="28"/>
                    <a:pt x="2870" y="85"/>
                  </a:cubicBezTo>
                  <a:cubicBezTo>
                    <a:pt x="2382" y="323"/>
                    <a:pt x="2025" y="764"/>
                    <a:pt x="1727" y="1216"/>
                  </a:cubicBezTo>
                  <a:cubicBezTo>
                    <a:pt x="1275" y="1919"/>
                    <a:pt x="918" y="2681"/>
                    <a:pt x="679" y="3478"/>
                  </a:cubicBezTo>
                  <a:cubicBezTo>
                    <a:pt x="203" y="4990"/>
                    <a:pt x="1" y="5848"/>
                    <a:pt x="358" y="7395"/>
                  </a:cubicBezTo>
                  <a:cubicBezTo>
                    <a:pt x="644" y="8658"/>
                    <a:pt x="1370" y="9705"/>
                    <a:pt x="2192" y="10491"/>
                  </a:cubicBezTo>
                  <a:cubicBezTo>
                    <a:pt x="3084" y="11348"/>
                    <a:pt x="6716" y="16373"/>
                    <a:pt x="7549" y="17861"/>
                  </a:cubicBezTo>
                  <a:cubicBezTo>
                    <a:pt x="7549" y="17861"/>
                    <a:pt x="12550" y="15456"/>
                    <a:pt x="12014" y="14599"/>
                  </a:cubicBezTo>
                  <a:cubicBezTo>
                    <a:pt x="10895" y="12789"/>
                    <a:pt x="10014" y="10991"/>
                    <a:pt x="9073" y="8598"/>
                  </a:cubicBezTo>
                  <a:cubicBezTo>
                    <a:pt x="8513" y="7162"/>
                    <a:pt x="5268" y="1"/>
                    <a:pt x="3232" y="1"/>
                  </a:cubicBezTo>
                  <a:close/>
                </a:path>
              </a:pathLst>
            </a:custGeom>
            <a:solidFill>
              <a:srgbClr val="FAB1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5630;p48">
              <a:extLst>
                <a:ext uri="{FF2B5EF4-FFF2-40B4-BE49-F238E27FC236}">
                  <a16:creationId xmlns:a16="http://schemas.microsoft.com/office/drawing/2014/main" id="{B44FD773-DC66-4308-8AC7-F37238AD6929}"/>
                </a:ext>
              </a:extLst>
            </p:cNvPr>
            <p:cNvSpPr/>
            <p:nvPr/>
          </p:nvSpPr>
          <p:spPr>
            <a:xfrm>
              <a:off x="4196950" y="1528000"/>
              <a:ext cx="413450" cy="522700"/>
            </a:xfrm>
            <a:custGeom>
              <a:avLst/>
              <a:gdLst/>
              <a:ahLst/>
              <a:cxnLst/>
              <a:rect l="l" t="t" r="r" b="b"/>
              <a:pathLst>
                <a:path w="16538" h="20908" extrusionOk="0">
                  <a:moveTo>
                    <a:pt x="15681" y="12299"/>
                  </a:moveTo>
                  <a:cubicBezTo>
                    <a:pt x="16538" y="8847"/>
                    <a:pt x="15240" y="4941"/>
                    <a:pt x="12466" y="2703"/>
                  </a:cubicBezTo>
                  <a:cubicBezTo>
                    <a:pt x="9692" y="465"/>
                    <a:pt x="5608" y="0"/>
                    <a:pt x="2405" y="1560"/>
                  </a:cubicBezTo>
                  <a:cubicBezTo>
                    <a:pt x="1203" y="2143"/>
                    <a:pt x="0" y="3501"/>
                    <a:pt x="631" y="4679"/>
                  </a:cubicBezTo>
                  <a:cubicBezTo>
                    <a:pt x="1119" y="5584"/>
                    <a:pt x="2346" y="5692"/>
                    <a:pt x="3310" y="6049"/>
                  </a:cubicBezTo>
                  <a:cubicBezTo>
                    <a:pt x="5167" y="6739"/>
                    <a:pt x="6310" y="8573"/>
                    <a:pt x="7322" y="10287"/>
                  </a:cubicBezTo>
                  <a:cubicBezTo>
                    <a:pt x="8049" y="11514"/>
                    <a:pt x="8787" y="12776"/>
                    <a:pt x="8989" y="14193"/>
                  </a:cubicBezTo>
                  <a:cubicBezTo>
                    <a:pt x="9227" y="15895"/>
                    <a:pt x="8596" y="17467"/>
                    <a:pt x="7537" y="18776"/>
                  </a:cubicBezTo>
                  <a:cubicBezTo>
                    <a:pt x="10751" y="20908"/>
                    <a:pt x="15050" y="14859"/>
                    <a:pt x="15681" y="1229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5631;p48">
              <a:extLst>
                <a:ext uri="{FF2B5EF4-FFF2-40B4-BE49-F238E27FC236}">
                  <a16:creationId xmlns:a16="http://schemas.microsoft.com/office/drawing/2014/main" id="{7EBF461C-B83B-4A1C-BC49-77D8BAFEAB70}"/>
                </a:ext>
              </a:extLst>
            </p:cNvPr>
            <p:cNvSpPr/>
            <p:nvPr/>
          </p:nvSpPr>
          <p:spPr>
            <a:xfrm>
              <a:off x="4246050" y="1924175"/>
              <a:ext cx="209275" cy="241150"/>
            </a:xfrm>
            <a:custGeom>
              <a:avLst/>
              <a:gdLst/>
              <a:ahLst/>
              <a:cxnLst/>
              <a:rect l="l" t="t" r="r" b="b"/>
              <a:pathLst>
                <a:path w="8371" h="9646" extrusionOk="0">
                  <a:moveTo>
                    <a:pt x="5763" y="1"/>
                  </a:moveTo>
                  <a:cubicBezTo>
                    <a:pt x="5763" y="1"/>
                    <a:pt x="1" y="584"/>
                    <a:pt x="1" y="584"/>
                  </a:cubicBezTo>
                  <a:cubicBezTo>
                    <a:pt x="12" y="583"/>
                    <a:pt x="23" y="582"/>
                    <a:pt x="34" y="582"/>
                  </a:cubicBezTo>
                  <a:cubicBezTo>
                    <a:pt x="777" y="582"/>
                    <a:pt x="1647" y="2901"/>
                    <a:pt x="1882" y="3394"/>
                  </a:cubicBezTo>
                  <a:cubicBezTo>
                    <a:pt x="2168" y="3965"/>
                    <a:pt x="2501" y="4549"/>
                    <a:pt x="2715" y="5144"/>
                  </a:cubicBezTo>
                  <a:cubicBezTo>
                    <a:pt x="3049" y="6037"/>
                    <a:pt x="2763" y="6966"/>
                    <a:pt x="2644" y="7918"/>
                  </a:cubicBezTo>
                  <a:cubicBezTo>
                    <a:pt x="2584" y="8430"/>
                    <a:pt x="2537" y="9037"/>
                    <a:pt x="2918" y="9395"/>
                  </a:cubicBezTo>
                  <a:cubicBezTo>
                    <a:pt x="3099" y="9569"/>
                    <a:pt x="3345" y="9645"/>
                    <a:pt x="3597" y="9645"/>
                  </a:cubicBezTo>
                  <a:cubicBezTo>
                    <a:pt x="3776" y="9645"/>
                    <a:pt x="3957" y="9607"/>
                    <a:pt x="4120" y="9537"/>
                  </a:cubicBezTo>
                  <a:cubicBezTo>
                    <a:pt x="4513" y="9371"/>
                    <a:pt x="4823" y="9049"/>
                    <a:pt x="5120" y="8740"/>
                  </a:cubicBezTo>
                  <a:cubicBezTo>
                    <a:pt x="6382" y="7347"/>
                    <a:pt x="7490" y="5799"/>
                    <a:pt x="8371" y="4132"/>
                  </a:cubicBezTo>
                  <a:lnTo>
                    <a:pt x="8371" y="4132"/>
                  </a:lnTo>
                  <a:cubicBezTo>
                    <a:pt x="8355" y="4162"/>
                    <a:pt x="8331" y="4176"/>
                    <a:pt x="8302" y="4176"/>
                  </a:cubicBezTo>
                  <a:cubicBezTo>
                    <a:pt x="7992" y="4176"/>
                    <a:pt x="7022" y="2567"/>
                    <a:pt x="6990" y="2513"/>
                  </a:cubicBezTo>
                  <a:cubicBezTo>
                    <a:pt x="6585" y="1667"/>
                    <a:pt x="6180" y="834"/>
                    <a:pt x="5763" y="1"/>
                  </a:cubicBezTo>
                  <a:close/>
                </a:path>
              </a:pathLst>
            </a:custGeom>
            <a:solidFill>
              <a:srgbClr val="FAB1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5632;p48">
              <a:extLst>
                <a:ext uri="{FF2B5EF4-FFF2-40B4-BE49-F238E27FC236}">
                  <a16:creationId xmlns:a16="http://schemas.microsoft.com/office/drawing/2014/main" id="{FA98660D-48A6-4496-A865-880A96ADEF15}"/>
                </a:ext>
              </a:extLst>
            </p:cNvPr>
            <p:cNvSpPr/>
            <p:nvPr/>
          </p:nvSpPr>
          <p:spPr>
            <a:xfrm>
              <a:off x="4255875" y="1924175"/>
              <a:ext cx="178625" cy="127125"/>
            </a:xfrm>
            <a:custGeom>
              <a:avLst/>
              <a:gdLst/>
              <a:ahLst/>
              <a:cxnLst/>
              <a:rect l="l" t="t" r="r" b="b"/>
              <a:pathLst>
                <a:path w="7145" h="5085" extrusionOk="0">
                  <a:moveTo>
                    <a:pt x="5466" y="1"/>
                  </a:moveTo>
                  <a:lnTo>
                    <a:pt x="1" y="560"/>
                  </a:lnTo>
                  <a:lnTo>
                    <a:pt x="2394" y="5084"/>
                  </a:lnTo>
                  <a:cubicBezTo>
                    <a:pt x="4084" y="4954"/>
                    <a:pt x="5704" y="4549"/>
                    <a:pt x="7144" y="3620"/>
                  </a:cubicBezTo>
                  <a:lnTo>
                    <a:pt x="5466" y="1"/>
                  </a:lnTo>
                  <a:close/>
                </a:path>
              </a:pathLst>
            </a:custGeom>
            <a:solidFill>
              <a:srgbClr val="EA9E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5633;p48">
              <a:extLst>
                <a:ext uri="{FF2B5EF4-FFF2-40B4-BE49-F238E27FC236}">
                  <a16:creationId xmlns:a16="http://schemas.microsoft.com/office/drawing/2014/main" id="{408986A1-86C5-4DC4-8CDE-B635BC2FDC73}"/>
                </a:ext>
              </a:extLst>
            </p:cNvPr>
            <p:cNvSpPr/>
            <p:nvPr/>
          </p:nvSpPr>
          <p:spPr>
            <a:xfrm>
              <a:off x="4146050" y="1624325"/>
              <a:ext cx="340525" cy="396350"/>
            </a:xfrm>
            <a:custGeom>
              <a:avLst/>
              <a:gdLst/>
              <a:ahLst/>
              <a:cxnLst/>
              <a:rect l="l" t="t" r="r" b="b"/>
              <a:pathLst>
                <a:path w="13621" h="15854" extrusionOk="0">
                  <a:moveTo>
                    <a:pt x="4093" y="1"/>
                  </a:moveTo>
                  <a:cubicBezTo>
                    <a:pt x="2924" y="1"/>
                    <a:pt x="1806" y="353"/>
                    <a:pt x="1119" y="1517"/>
                  </a:cubicBezTo>
                  <a:cubicBezTo>
                    <a:pt x="393" y="2743"/>
                    <a:pt x="822" y="5041"/>
                    <a:pt x="607" y="6494"/>
                  </a:cubicBezTo>
                  <a:cubicBezTo>
                    <a:pt x="369" y="8030"/>
                    <a:pt x="0" y="9601"/>
                    <a:pt x="286" y="11197"/>
                  </a:cubicBezTo>
                  <a:cubicBezTo>
                    <a:pt x="476" y="12292"/>
                    <a:pt x="1036" y="13352"/>
                    <a:pt x="1679" y="14185"/>
                  </a:cubicBezTo>
                  <a:cubicBezTo>
                    <a:pt x="2346" y="15043"/>
                    <a:pt x="3108" y="15281"/>
                    <a:pt x="4036" y="15543"/>
                  </a:cubicBezTo>
                  <a:cubicBezTo>
                    <a:pt x="4747" y="15742"/>
                    <a:pt x="5523" y="15853"/>
                    <a:pt x="6306" y="15853"/>
                  </a:cubicBezTo>
                  <a:cubicBezTo>
                    <a:pt x="8791" y="15853"/>
                    <a:pt x="11348" y="14737"/>
                    <a:pt x="12109" y="11804"/>
                  </a:cubicBezTo>
                  <a:cubicBezTo>
                    <a:pt x="12219" y="11868"/>
                    <a:pt x="12334" y="11897"/>
                    <a:pt x="12447" y="11897"/>
                  </a:cubicBezTo>
                  <a:cubicBezTo>
                    <a:pt x="12885" y="11897"/>
                    <a:pt x="13312" y="11467"/>
                    <a:pt x="13454" y="10947"/>
                  </a:cubicBezTo>
                  <a:cubicBezTo>
                    <a:pt x="13621" y="10340"/>
                    <a:pt x="13430" y="9804"/>
                    <a:pt x="13407" y="9197"/>
                  </a:cubicBezTo>
                  <a:cubicBezTo>
                    <a:pt x="13371" y="8697"/>
                    <a:pt x="13407" y="8220"/>
                    <a:pt x="13359" y="7708"/>
                  </a:cubicBezTo>
                  <a:cubicBezTo>
                    <a:pt x="13240" y="6482"/>
                    <a:pt x="13049" y="5220"/>
                    <a:pt x="12490" y="4125"/>
                  </a:cubicBezTo>
                  <a:cubicBezTo>
                    <a:pt x="11918" y="2982"/>
                    <a:pt x="10990" y="2148"/>
                    <a:pt x="9990" y="1588"/>
                  </a:cubicBezTo>
                  <a:cubicBezTo>
                    <a:pt x="8989" y="1041"/>
                    <a:pt x="7930" y="743"/>
                    <a:pt x="6858" y="457"/>
                  </a:cubicBezTo>
                  <a:cubicBezTo>
                    <a:pt x="6043" y="237"/>
                    <a:pt x="5051" y="1"/>
                    <a:pt x="4093" y="1"/>
                  </a:cubicBezTo>
                  <a:close/>
                </a:path>
              </a:pathLst>
            </a:custGeom>
            <a:solidFill>
              <a:srgbClr val="FAB1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5634;p48">
              <a:extLst>
                <a:ext uri="{FF2B5EF4-FFF2-40B4-BE49-F238E27FC236}">
                  <a16:creationId xmlns:a16="http://schemas.microsoft.com/office/drawing/2014/main" id="{A61CE044-C265-471A-8C62-EA93F47B41F9}"/>
                </a:ext>
              </a:extLst>
            </p:cNvPr>
            <p:cNvSpPr/>
            <p:nvPr/>
          </p:nvSpPr>
          <p:spPr>
            <a:xfrm>
              <a:off x="4424650" y="1799300"/>
              <a:ext cx="111350" cy="130725"/>
            </a:xfrm>
            <a:custGeom>
              <a:avLst/>
              <a:gdLst/>
              <a:ahLst/>
              <a:cxnLst/>
              <a:rect l="l" t="t" r="r" b="b"/>
              <a:pathLst>
                <a:path w="4454" h="5229" extrusionOk="0">
                  <a:moveTo>
                    <a:pt x="3302" y="1"/>
                  </a:moveTo>
                  <a:cubicBezTo>
                    <a:pt x="2068" y="1"/>
                    <a:pt x="746" y="2642"/>
                    <a:pt x="381" y="3436"/>
                  </a:cubicBezTo>
                  <a:cubicBezTo>
                    <a:pt x="167" y="3900"/>
                    <a:pt x="0" y="4472"/>
                    <a:pt x="310" y="4876"/>
                  </a:cubicBezTo>
                  <a:cubicBezTo>
                    <a:pt x="498" y="5135"/>
                    <a:pt x="820" y="5228"/>
                    <a:pt x="1153" y="5228"/>
                  </a:cubicBezTo>
                  <a:cubicBezTo>
                    <a:pt x="1327" y="5228"/>
                    <a:pt x="1504" y="5203"/>
                    <a:pt x="1667" y="5162"/>
                  </a:cubicBezTo>
                  <a:cubicBezTo>
                    <a:pt x="3251" y="4746"/>
                    <a:pt x="4453" y="3162"/>
                    <a:pt x="4406" y="1519"/>
                  </a:cubicBezTo>
                  <a:cubicBezTo>
                    <a:pt x="4394" y="971"/>
                    <a:pt x="4203" y="352"/>
                    <a:pt x="3703" y="102"/>
                  </a:cubicBezTo>
                  <a:cubicBezTo>
                    <a:pt x="3571" y="33"/>
                    <a:pt x="3437" y="1"/>
                    <a:pt x="3302" y="1"/>
                  </a:cubicBezTo>
                  <a:close/>
                </a:path>
              </a:pathLst>
            </a:custGeom>
            <a:solidFill>
              <a:srgbClr val="FAB1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5635;p48">
              <a:extLst>
                <a:ext uri="{FF2B5EF4-FFF2-40B4-BE49-F238E27FC236}">
                  <a16:creationId xmlns:a16="http://schemas.microsoft.com/office/drawing/2014/main" id="{995E8C1D-7592-4DAE-A618-B608496196E5}"/>
                </a:ext>
              </a:extLst>
            </p:cNvPr>
            <p:cNvSpPr/>
            <p:nvPr/>
          </p:nvSpPr>
          <p:spPr>
            <a:xfrm>
              <a:off x="4101700" y="1495250"/>
              <a:ext cx="445900" cy="355425"/>
            </a:xfrm>
            <a:custGeom>
              <a:avLst/>
              <a:gdLst/>
              <a:ahLst/>
              <a:cxnLst/>
              <a:rect l="l" t="t" r="r" b="b"/>
              <a:pathLst>
                <a:path w="17836" h="14217" extrusionOk="0">
                  <a:moveTo>
                    <a:pt x="8144" y="9395"/>
                  </a:moveTo>
                  <a:cubicBezTo>
                    <a:pt x="4572" y="10216"/>
                    <a:pt x="0" y="10466"/>
                    <a:pt x="1381" y="6680"/>
                  </a:cubicBezTo>
                  <a:cubicBezTo>
                    <a:pt x="3048" y="2108"/>
                    <a:pt x="8204" y="1"/>
                    <a:pt x="12395" y="2549"/>
                  </a:cubicBezTo>
                  <a:cubicBezTo>
                    <a:pt x="14109" y="3584"/>
                    <a:pt x="15181" y="5025"/>
                    <a:pt x="15990" y="6823"/>
                  </a:cubicBezTo>
                  <a:cubicBezTo>
                    <a:pt x="16609" y="8192"/>
                    <a:pt x="17836" y="9204"/>
                    <a:pt x="17288" y="10716"/>
                  </a:cubicBezTo>
                  <a:cubicBezTo>
                    <a:pt x="17157" y="11085"/>
                    <a:pt x="14621" y="14217"/>
                    <a:pt x="14335" y="13669"/>
                  </a:cubicBezTo>
                  <a:cubicBezTo>
                    <a:pt x="13430" y="11871"/>
                    <a:pt x="12526" y="10085"/>
                    <a:pt x="11621" y="8299"/>
                  </a:cubicBezTo>
                  <a:cubicBezTo>
                    <a:pt x="10990" y="8585"/>
                    <a:pt x="9656" y="9037"/>
                    <a:pt x="8144" y="939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5636;p48">
              <a:extLst>
                <a:ext uri="{FF2B5EF4-FFF2-40B4-BE49-F238E27FC236}">
                  <a16:creationId xmlns:a16="http://schemas.microsoft.com/office/drawing/2014/main" id="{B59DCD2C-6E2D-47EA-B367-8E676BA72E60}"/>
                </a:ext>
              </a:extLst>
            </p:cNvPr>
            <p:cNvSpPr/>
            <p:nvPr/>
          </p:nvSpPr>
          <p:spPr>
            <a:xfrm>
              <a:off x="4237125" y="1493775"/>
              <a:ext cx="418825" cy="931075"/>
            </a:xfrm>
            <a:custGeom>
              <a:avLst/>
              <a:gdLst/>
              <a:ahLst/>
              <a:cxnLst/>
              <a:rect l="l" t="t" r="r" b="b"/>
              <a:pathLst>
                <a:path w="16753" h="37243" extrusionOk="0">
                  <a:moveTo>
                    <a:pt x="6275" y="8192"/>
                  </a:moveTo>
                  <a:cubicBezTo>
                    <a:pt x="7585" y="10597"/>
                    <a:pt x="7382" y="13502"/>
                    <a:pt x="6549" y="16074"/>
                  </a:cubicBezTo>
                  <a:cubicBezTo>
                    <a:pt x="5704" y="18645"/>
                    <a:pt x="4275" y="21015"/>
                    <a:pt x="3132" y="23479"/>
                  </a:cubicBezTo>
                  <a:cubicBezTo>
                    <a:pt x="1989" y="25956"/>
                    <a:pt x="1120" y="28647"/>
                    <a:pt x="1501" y="31314"/>
                  </a:cubicBezTo>
                  <a:cubicBezTo>
                    <a:pt x="1870" y="33981"/>
                    <a:pt x="3763" y="36612"/>
                    <a:pt x="6549" y="37243"/>
                  </a:cubicBezTo>
                  <a:cubicBezTo>
                    <a:pt x="6406" y="36969"/>
                    <a:pt x="6275" y="36695"/>
                    <a:pt x="6144" y="36409"/>
                  </a:cubicBezTo>
                  <a:cubicBezTo>
                    <a:pt x="6847" y="36564"/>
                    <a:pt x="7561" y="36719"/>
                    <a:pt x="8275" y="36874"/>
                  </a:cubicBezTo>
                  <a:cubicBezTo>
                    <a:pt x="8192" y="33111"/>
                    <a:pt x="9859" y="29516"/>
                    <a:pt x="11609" y="26134"/>
                  </a:cubicBezTo>
                  <a:cubicBezTo>
                    <a:pt x="14502" y="20550"/>
                    <a:pt x="16753" y="15216"/>
                    <a:pt x="15467" y="8882"/>
                  </a:cubicBezTo>
                  <a:cubicBezTo>
                    <a:pt x="14990" y="6560"/>
                    <a:pt x="13919" y="4298"/>
                    <a:pt x="12133" y="2643"/>
                  </a:cubicBezTo>
                  <a:cubicBezTo>
                    <a:pt x="10347" y="988"/>
                    <a:pt x="7787" y="0"/>
                    <a:pt x="5311" y="322"/>
                  </a:cubicBezTo>
                  <a:cubicBezTo>
                    <a:pt x="2822" y="643"/>
                    <a:pt x="536" y="2405"/>
                    <a:pt x="0" y="471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5637;p48">
              <a:extLst>
                <a:ext uri="{FF2B5EF4-FFF2-40B4-BE49-F238E27FC236}">
                  <a16:creationId xmlns:a16="http://schemas.microsoft.com/office/drawing/2014/main" id="{525468DD-A09E-40AF-9CE9-0E0B3F25BCEE}"/>
                </a:ext>
              </a:extLst>
            </p:cNvPr>
            <p:cNvSpPr/>
            <p:nvPr/>
          </p:nvSpPr>
          <p:spPr>
            <a:xfrm>
              <a:off x="4264500" y="1395550"/>
              <a:ext cx="295600" cy="241125"/>
            </a:xfrm>
            <a:custGeom>
              <a:avLst/>
              <a:gdLst/>
              <a:ahLst/>
              <a:cxnLst/>
              <a:rect l="l" t="t" r="r" b="b"/>
              <a:pathLst>
                <a:path w="11824" h="9645" extrusionOk="0">
                  <a:moveTo>
                    <a:pt x="1953" y="5858"/>
                  </a:moveTo>
                  <a:cubicBezTo>
                    <a:pt x="715" y="5703"/>
                    <a:pt x="1" y="4179"/>
                    <a:pt x="358" y="2977"/>
                  </a:cubicBezTo>
                  <a:cubicBezTo>
                    <a:pt x="715" y="1786"/>
                    <a:pt x="1834" y="964"/>
                    <a:pt x="3001" y="512"/>
                  </a:cubicBezTo>
                  <a:cubicBezTo>
                    <a:pt x="3894" y="167"/>
                    <a:pt x="4847" y="0"/>
                    <a:pt x="5811" y="12"/>
                  </a:cubicBezTo>
                  <a:cubicBezTo>
                    <a:pt x="7335" y="48"/>
                    <a:pt x="8871" y="572"/>
                    <a:pt x="10014" y="1596"/>
                  </a:cubicBezTo>
                  <a:cubicBezTo>
                    <a:pt x="11145" y="2619"/>
                    <a:pt x="11824" y="4167"/>
                    <a:pt x="11681" y="5691"/>
                  </a:cubicBezTo>
                  <a:cubicBezTo>
                    <a:pt x="11526" y="7203"/>
                    <a:pt x="10502" y="8644"/>
                    <a:pt x="9050" y="9144"/>
                  </a:cubicBezTo>
                  <a:cubicBezTo>
                    <a:pt x="7609" y="9644"/>
                    <a:pt x="5835" y="9085"/>
                    <a:pt x="5037" y="777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5639;p48">
              <a:extLst>
                <a:ext uri="{FF2B5EF4-FFF2-40B4-BE49-F238E27FC236}">
                  <a16:creationId xmlns:a16="http://schemas.microsoft.com/office/drawing/2014/main" id="{06DF59DA-6C03-44F4-9A11-921CC4899346}"/>
                </a:ext>
              </a:extLst>
            </p:cNvPr>
            <p:cNvSpPr/>
            <p:nvPr/>
          </p:nvSpPr>
          <p:spPr>
            <a:xfrm>
              <a:off x="1690375" y="2659400"/>
              <a:ext cx="243500" cy="127400"/>
            </a:xfrm>
            <a:custGeom>
              <a:avLst/>
              <a:gdLst/>
              <a:ahLst/>
              <a:cxnLst/>
              <a:rect l="l" t="t" r="r" b="b"/>
              <a:pathLst>
                <a:path w="9740" h="5096" extrusionOk="0">
                  <a:moveTo>
                    <a:pt x="5583" y="1"/>
                  </a:moveTo>
                  <a:cubicBezTo>
                    <a:pt x="4789" y="1"/>
                    <a:pt x="3992" y="146"/>
                    <a:pt x="3251" y="429"/>
                  </a:cubicBezTo>
                  <a:cubicBezTo>
                    <a:pt x="2632" y="667"/>
                    <a:pt x="1691" y="1274"/>
                    <a:pt x="1048" y="2024"/>
                  </a:cubicBezTo>
                  <a:cubicBezTo>
                    <a:pt x="334" y="2845"/>
                    <a:pt x="1" y="3834"/>
                    <a:pt x="846" y="4679"/>
                  </a:cubicBezTo>
                  <a:cubicBezTo>
                    <a:pt x="1159" y="4988"/>
                    <a:pt x="1619" y="5096"/>
                    <a:pt x="2118" y="5096"/>
                  </a:cubicBezTo>
                  <a:cubicBezTo>
                    <a:pt x="2926" y="5096"/>
                    <a:pt x="3839" y="4813"/>
                    <a:pt x="4406" y="4643"/>
                  </a:cubicBezTo>
                  <a:cubicBezTo>
                    <a:pt x="5608" y="4274"/>
                    <a:pt x="6823" y="3917"/>
                    <a:pt x="8025" y="3560"/>
                  </a:cubicBezTo>
                  <a:cubicBezTo>
                    <a:pt x="8799" y="3322"/>
                    <a:pt x="9740" y="2869"/>
                    <a:pt x="9692" y="2060"/>
                  </a:cubicBezTo>
                  <a:cubicBezTo>
                    <a:pt x="9657" y="1572"/>
                    <a:pt x="9252" y="1191"/>
                    <a:pt x="8835" y="929"/>
                  </a:cubicBezTo>
                  <a:cubicBezTo>
                    <a:pt x="7872" y="303"/>
                    <a:pt x="6730" y="1"/>
                    <a:pt x="5583" y="1"/>
                  </a:cubicBezTo>
                  <a:close/>
                </a:path>
              </a:pathLst>
            </a:custGeom>
            <a:solidFill>
              <a:srgbClr val="FAB1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5640;p48">
              <a:extLst>
                <a:ext uri="{FF2B5EF4-FFF2-40B4-BE49-F238E27FC236}">
                  <a16:creationId xmlns:a16="http://schemas.microsoft.com/office/drawing/2014/main" id="{A8000A4B-A6D3-4A82-98A5-353963DA1776}"/>
                </a:ext>
              </a:extLst>
            </p:cNvPr>
            <p:cNvSpPr/>
            <p:nvPr/>
          </p:nvSpPr>
          <p:spPr>
            <a:xfrm>
              <a:off x="1063525" y="2054250"/>
              <a:ext cx="672425" cy="742550"/>
            </a:xfrm>
            <a:custGeom>
              <a:avLst/>
              <a:gdLst/>
              <a:ahLst/>
              <a:cxnLst/>
              <a:rect l="l" t="t" r="r" b="b"/>
              <a:pathLst>
                <a:path w="26897" h="29702" extrusionOk="0">
                  <a:moveTo>
                    <a:pt x="5120" y="1"/>
                  </a:moveTo>
                  <a:lnTo>
                    <a:pt x="2941" y="1096"/>
                  </a:lnTo>
                  <a:cubicBezTo>
                    <a:pt x="1310" y="2656"/>
                    <a:pt x="0" y="6585"/>
                    <a:pt x="560" y="8775"/>
                  </a:cubicBezTo>
                  <a:cubicBezTo>
                    <a:pt x="2024" y="14550"/>
                    <a:pt x="4822" y="25432"/>
                    <a:pt x="5334" y="26230"/>
                  </a:cubicBezTo>
                  <a:cubicBezTo>
                    <a:pt x="5988" y="27249"/>
                    <a:pt x="22126" y="29702"/>
                    <a:pt x="25229" y="29702"/>
                  </a:cubicBezTo>
                  <a:cubicBezTo>
                    <a:pt x="25460" y="29702"/>
                    <a:pt x="25619" y="29688"/>
                    <a:pt x="25694" y="29659"/>
                  </a:cubicBezTo>
                  <a:cubicBezTo>
                    <a:pt x="26753" y="29254"/>
                    <a:pt x="26896" y="25182"/>
                    <a:pt x="26896" y="25182"/>
                  </a:cubicBezTo>
                  <a:lnTo>
                    <a:pt x="12204" y="21860"/>
                  </a:lnTo>
                  <a:lnTo>
                    <a:pt x="51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5641;p48">
              <a:extLst>
                <a:ext uri="{FF2B5EF4-FFF2-40B4-BE49-F238E27FC236}">
                  <a16:creationId xmlns:a16="http://schemas.microsoft.com/office/drawing/2014/main" id="{C3F856F9-DD0A-4465-9798-170168994437}"/>
                </a:ext>
              </a:extLst>
            </p:cNvPr>
            <p:cNvSpPr/>
            <p:nvPr/>
          </p:nvSpPr>
          <p:spPr>
            <a:xfrm>
              <a:off x="2973875" y="2450675"/>
              <a:ext cx="176525" cy="175425"/>
            </a:xfrm>
            <a:custGeom>
              <a:avLst/>
              <a:gdLst/>
              <a:ahLst/>
              <a:cxnLst/>
              <a:rect l="l" t="t" r="r" b="b"/>
              <a:pathLst>
                <a:path w="7061" h="7017" extrusionOk="0">
                  <a:moveTo>
                    <a:pt x="3239" y="0"/>
                  </a:moveTo>
                  <a:cubicBezTo>
                    <a:pt x="3184" y="0"/>
                    <a:pt x="3128" y="1"/>
                    <a:pt x="3072" y="3"/>
                  </a:cubicBezTo>
                  <a:cubicBezTo>
                    <a:pt x="2251" y="38"/>
                    <a:pt x="1465" y="241"/>
                    <a:pt x="917" y="908"/>
                  </a:cubicBezTo>
                  <a:cubicBezTo>
                    <a:pt x="0" y="2015"/>
                    <a:pt x="893" y="3586"/>
                    <a:pt x="1608" y="4348"/>
                  </a:cubicBezTo>
                  <a:cubicBezTo>
                    <a:pt x="2096" y="4860"/>
                    <a:pt x="2691" y="5551"/>
                    <a:pt x="3310" y="5908"/>
                  </a:cubicBezTo>
                  <a:cubicBezTo>
                    <a:pt x="4096" y="6361"/>
                    <a:pt x="5084" y="6634"/>
                    <a:pt x="5918" y="6992"/>
                  </a:cubicBezTo>
                  <a:cubicBezTo>
                    <a:pt x="5960" y="7009"/>
                    <a:pt x="6003" y="7017"/>
                    <a:pt x="6045" y="7017"/>
                  </a:cubicBezTo>
                  <a:cubicBezTo>
                    <a:pt x="6470" y="7017"/>
                    <a:pt x="6839" y="6200"/>
                    <a:pt x="6882" y="5896"/>
                  </a:cubicBezTo>
                  <a:cubicBezTo>
                    <a:pt x="6954" y="5372"/>
                    <a:pt x="6811" y="4789"/>
                    <a:pt x="6644" y="4277"/>
                  </a:cubicBezTo>
                  <a:cubicBezTo>
                    <a:pt x="6358" y="3408"/>
                    <a:pt x="5811" y="2217"/>
                    <a:pt x="4930" y="1789"/>
                  </a:cubicBezTo>
                  <a:cubicBezTo>
                    <a:pt x="5084" y="1741"/>
                    <a:pt x="6930" y="1777"/>
                    <a:pt x="7061" y="1705"/>
                  </a:cubicBezTo>
                  <a:cubicBezTo>
                    <a:pt x="7061" y="1705"/>
                    <a:pt x="5834" y="693"/>
                    <a:pt x="5501" y="538"/>
                  </a:cubicBezTo>
                  <a:cubicBezTo>
                    <a:pt x="4731" y="170"/>
                    <a:pt x="4065" y="0"/>
                    <a:pt x="3239" y="0"/>
                  </a:cubicBezTo>
                  <a:close/>
                </a:path>
              </a:pathLst>
            </a:custGeom>
            <a:solidFill>
              <a:srgbClr val="BE3C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5642;p48">
              <a:extLst>
                <a:ext uri="{FF2B5EF4-FFF2-40B4-BE49-F238E27FC236}">
                  <a16:creationId xmlns:a16="http://schemas.microsoft.com/office/drawing/2014/main" id="{AF378A36-0008-41F9-8E81-138C699DE045}"/>
                </a:ext>
              </a:extLst>
            </p:cNvPr>
            <p:cNvSpPr/>
            <p:nvPr/>
          </p:nvSpPr>
          <p:spPr>
            <a:xfrm>
              <a:off x="3775450" y="2433150"/>
              <a:ext cx="176550" cy="178225"/>
            </a:xfrm>
            <a:custGeom>
              <a:avLst/>
              <a:gdLst/>
              <a:ahLst/>
              <a:cxnLst/>
              <a:rect l="l" t="t" r="r" b="b"/>
              <a:pathLst>
                <a:path w="7062" h="7129" extrusionOk="0">
                  <a:moveTo>
                    <a:pt x="3981" y="1"/>
                  </a:moveTo>
                  <a:cubicBezTo>
                    <a:pt x="3956" y="1"/>
                    <a:pt x="3931" y="1"/>
                    <a:pt x="3906" y="1"/>
                  </a:cubicBezTo>
                  <a:cubicBezTo>
                    <a:pt x="3001" y="1"/>
                    <a:pt x="2299" y="204"/>
                    <a:pt x="1501" y="632"/>
                  </a:cubicBezTo>
                  <a:cubicBezTo>
                    <a:pt x="1168" y="799"/>
                    <a:pt x="1" y="1859"/>
                    <a:pt x="1" y="1859"/>
                  </a:cubicBezTo>
                  <a:cubicBezTo>
                    <a:pt x="35" y="1877"/>
                    <a:pt x="187" y="1884"/>
                    <a:pt x="395" y="1884"/>
                  </a:cubicBezTo>
                  <a:cubicBezTo>
                    <a:pt x="862" y="1884"/>
                    <a:pt x="1614" y="1851"/>
                    <a:pt x="1959" y="1851"/>
                  </a:cubicBezTo>
                  <a:cubicBezTo>
                    <a:pt x="2047" y="1851"/>
                    <a:pt x="2109" y="1853"/>
                    <a:pt x="2132" y="1859"/>
                  </a:cubicBezTo>
                  <a:cubicBezTo>
                    <a:pt x="1275" y="2323"/>
                    <a:pt x="775" y="3537"/>
                    <a:pt x="525" y="4418"/>
                  </a:cubicBezTo>
                  <a:cubicBezTo>
                    <a:pt x="382" y="4930"/>
                    <a:pt x="263" y="5514"/>
                    <a:pt x="358" y="6050"/>
                  </a:cubicBezTo>
                  <a:cubicBezTo>
                    <a:pt x="412" y="6339"/>
                    <a:pt x="802" y="7129"/>
                    <a:pt x="1227" y="7129"/>
                  </a:cubicBezTo>
                  <a:cubicBezTo>
                    <a:pt x="1274" y="7129"/>
                    <a:pt x="1322" y="7119"/>
                    <a:pt x="1370" y="7097"/>
                  </a:cubicBezTo>
                  <a:cubicBezTo>
                    <a:pt x="2192" y="6704"/>
                    <a:pt x="3168" y="6383"/>
                    <a:pt x="3918" y="5907"/>
                  </a:cubicBezTo>
                  <a:cubicBezTo>
                    <a:pt x="4537" y="5514"/>
                    <a:pt x="5085" y="4799"/>
                    <a:pt x="5561" y="4264"/>
                  </a:cubicBezTo>
                  <a:cubicBezTo>
                    <a:pt x="6240" y="3478"/>
                    <a:pt x="7061" y="1859"/>
                    <a:pt x="6097" y="811"/>
                  </a:cubicBezTo>
                  <a:cubicBezTo>
                    <a:pt x="5543" y="188"/>
                    <a:pt x="4776" y="1"/>
                    <a:pt x="3981" y="1"/>
                  </a:cubicBezTo>
                  <a:close/>
                </a:path>
              </a:pathLst>
            </a:custGeom>
            <a:solidFill>
              <a:srgbClr val="BE3C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0" name="مربع نص 359">
            <a:extLst>
              <a:ext uri="{FF2B5EF4-FFF2-40B4-BE49-F238E27FC236}">
                <a16:creationId xmlns:a16="http://schemas.microsoft.com/office/drawing/2014/main" id="{2971D46F-E4B9-4046-B6CD-EAB054D97D55}"/>
              </a:ext>
            </a:extLst>
          </p:cNvPr>
          <p:cNvSpPr txBox="1"/>
          <p:nvPr/>
        </p:nvSpPr>
        <p:spPr>
          <a:xfrm>
            <a:off x="1407719" y="1635548"/>
            <a:ext cx="2021046" cy="31547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000" dirty="0">
                <a:latin typeface="Arvo" panose="020B0604020202020204" charset="0"/>
              </a:rPr>
              <a:t> View volunteering opportunities</a:t>
            </a:r>
          </a:p>
          <a:p>
            <a:endParaRPr lang="en-US" sz="1000" dirty="0">
              <a:latin typeface="Arvo" panose="020B0604020202020204" charset="0"/>
            </a:endParaRP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000" dirty="0">
                <a:latin typeface="Arvo" panose="020B0604020202020204" charset="0"/>
              </a:rPr>
              <a:t>Register 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endParaRPr lang="en-US" sz="1000" dirty="0">
              <a:latin typeface="Arvo" panose="020B0604020202020204" charset="0"/>
            </a:endParaRP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000" dirty="0">
                <a:latin typeface="Arvo" panose="020B0604020202020204" charset="0"/>
              </a:rPr>
              <a:t>Edit profile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endParaRPr lang="en-US" sz="1000" dirty="0">
              <a:latin typeface="Arvo" panose="020B0604020202020204" charset="0"/>
            </a:endParaRP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000" dirty="0">
                <a:latin typeface="Arvo" panose="020B0604020202020204" charset="0"/>
              </a:rPr>
              <a:t>Add / delete member </a:t>
            </a:r>
          </a:p>
          <a:p>
            <a:endParaRPr lang="en-US" sz="1000" dirty="0">
              <a:latin typeface="Arvo" panose="020B0604020202020204" charset="0"/>
            </a:endParaRP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000" dirty="0">
                <a:latin typeface="Arvo" panose="020B0604020202020204" charset="0"/>
              </a:rPr>
              <a:t>Accept / reject joining requests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endParaRPr lang="en-US" sz="1000" dirty="0">
              <a:latin typeface="Arvo" panose="020B0604020202020204" charset="0"/>
            </a:endParaRP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000" dirty="0">
                <a:latin typeface="Arvo" panose="020B0604020202020204" charset="0"/>
              </a:rPr>
              <a:t>Add mission and volunteering opportunities 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endParaRPr lang="en-US" sz="1000" dirty="0">
              <a:latin typeface="Arvo" panose="020B0604020202020204" charset="0"/>
            </a:endParaRP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000" dirty="0">
                <a:latin typeface="Arvo" panose="020B0604020202020204" charset="0"/>
              </a:rPr>
              <a:t>Use Immediate Assistance 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endParaRPr lang="en-US" sz="1000" dirty="0">
              <a:latin typeface="Arvo" panose="020B0604020202020204" charset="0"/>
            </a:endParaRP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000" dirty="0">
                <a:latin typeface="Arvo" panose="020B0604020202020204" charset="0"/>
              </a:rPr>
              <a:t>Confirm Check-in </a:t>
            </a:r>
          </a:p>
          <a:p>
            <a:endParaRPr lang="ar-SA" sz="900" dirty="0">
              <a:latin typeface="Arvo" panose="020B0604020202020204" charset="0"/>
            </a:endParaRPr>
          </a:p>
        </p:txBody>
      </p:sp>
      <p:pic>
        <p:nvPicPr>
          <p:cNvPr id="361" name="صورة 360"/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1572" y="1666593"/>
            <a:ext cx="265915" cy="265915"/>
          </a:xfrm>
          <a:prstGeom prst="rect">
            <a:avLst/>
          </a:prstGeom>
        </p:spPr>
      </p:pic>
      <p:pic>
        <p:nvPicPr>
          <p:cNvPr id="362" name="صورة 361"/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5453" y="2004399"/>
            <a:ext cx="265915" cy="265915"/>
          </a:xfrm>
          <a:prstGeom prst="rect">
            <a:avLst/>
          </a:prstGeom>
        </p:spPr>
      </p:pic>
      <p:pic>
        <p:nvPicPr>
          <p:cNvPr id="363" name="صورة 362"/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7440" y="2646302"/>
            <a:ext cx="265915" cy="265915"/>
          </a:xfrm>
          <a:prstGeom prst="rect">
            <a:avLst/>
          </a:prstGeom>
        </p:spPr>
      </p:pic>
      <p:pic>
        <p:nvPicPr>
          <p:cNvPr id="364" name="صورة 363"/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1630" y="2988818"/>
            <a:ext cx="265915" cy="265915"/>
          </a:xfrm>
          <a:prstGeom prst="rect">
            <a:avLst/>
          </a:prstGeom>
        </p:spPr>
      </p:pic>
      <p:pic>
        <p:nvPicPr>
          <p:cNvPr id="365" name="صورة 364"/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0503" y="3477858"/>
            <a:ext cx="265915" cy="265915"/>
          </a:xfrm>
          <a:prstGeom prst="rect">
            <a:avLst/>
          </a:prstGeom>
        </p:spPr>
      </p:pic>
      <p:pic>
        <p:nvPicPr>
          <p:cNvPr id="366" name="صورة 365"/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7250" y="4015542"/>
            <a:ext cx="265915" cy="265915"/>
          </a:xfrm>
          <a:prstGeom prst="rect">
            <a:avLst/>
          </a:prstGeom>
        </p:spPr>
      </p:pic>
      <p:pic>
        <p:nvPicPr>
          <p:cNvPr id="367" name="صورة 366"/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760" y="4359340"/>
            <a:ext cx="265915" cy="265915"/>
          </a:xfrm>
          <a:prstGeom prst="rect">
            <a:avLst/>
          </a:prstGeom>
        </p:spPr>
      </p:pic>
      <p:sp>
        <p:nvSpPr>
          <p:cNvPr id="368" name="مربع نص 367">
            <a:extLst>
              <a:ext uri="{FF2B5EF4-FFF2-40B4-BE49-F238E27FC236}">
                <a16:creationId xmlns:a16="http://schemas.microsoft.com/office/drawing/2014/main" id="{2971D46F-E4B9-4046-B6CD-EAB054D97D55}"/>
              </a:ext>
            </a:extLst>
          </p:cNvPr>
          <p:cNvSpPr txBox="1"/>
          <p:nvPr/>
        </p:nvSpPr>
        <p:spPr>
          <a:xfrm>
            <a:off x="4823955" y="1819790"/>
            <a:ext cx="2021046" cy="223138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000" dirty="0">
                <a:latin typeface="Arvo" panose="020B0604020202020204" charset="0"/>
              </a:rPr>
              <a:t> View volunteering opportunities</a:t>
            </a:r>
          </a:p>
          <a:p>
            <a:endParaRPr lang="en-US" sz="1000" dirty="0">
              <a:latin typeface="Arvo" panose="020B0604020202020204" charset="0"/>
            </a:endParaRP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000" dirty="0">
                <a:latin typeface="Arvo" panose="020B0604020202020204" charset="0"/>
              </a:rPr>
              <a:t>Register 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endParaRPr lang="en-US" sz="1000" dirty="0">
              <a:latin typeface="Arvo" panose="020B0604020202020204" charset="0"/>
            </a:endParaRP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000" dirty="0">
                <a:latin typeface="Arvo" panose="020B0604020202020204" charset="0"/>
              </a:rPr>
              <a:t>Edit profile</a:t>
            </a:r>
          </a:p>
          <a:p>
            <a:endParaRPr lang="en-US" sz="1000" dirty="0">
              <a:latin typeface="Arvo" panose="020B0604020202020204" charset="0"/>
            </a:endParaRP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000" dirty="0">
                <a:latin typeface="Arvo" panose="020B0604020202020204" charset="0"/>
              </a:rPr>
              <a:t>Add volunteering opportunities 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endParaRPr lang="en-US" sz="1000" dirty="0">
              <a:latin typeface="Arvo" panose="020B0604020202020204" charset="0"/>
            </a:endParaRP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000" dirty="0">
                <a:latin typeface="Arvo" panose="020B0604020202020204" charset="0"/>
              </a:rPr>
              <a:t>Use Immediate Assistance 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endParaRPr lang="en-US" sz="1000" dirty="0">
              <a:latin typeface="Arvo" panose="020B0604020202020204" charset="0"/>
            </a:endParaRP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000" dirty="0">
                <a:latin typeface="Arvo" panose="020B0604020202020204" charset="0"/>
              </a:rPr>
              <a:t>Confirm Check-in </a:t>
            </a:r>
          </a:p>
          <a:p>
            <a:endParaRPr lang="ar-SA" sz="900" dirty="0">
              <a:latin typeface="Arvo" panose="020B0604020202020204" charset="0"/>
            </a:endParaRPr>
          </a:p>
        </p:txBody>
      </p:sp>
      <p:pic>
        <p:nvPicPr>
          <p:cNvPr id="369" name="صورة 368"/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0839" y="1867226"/>
            <a:ext cx="265915" cy="265915"/>
          </a:xfrm>
          <a:prstGeom prst="rect">
            <a:avLst/>
          </a:prstGeom>
        </p:spPr>
      </p:pic>
      <p:pic>
        <p:nvPicPr>
          <p:cNvPr id="370" name="صورة 369"/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8989" y="2236135"/>
            <a:ext cx="265915" cy="265915"/>
          </a:xfrm>
          <a:prstGeom prst="rect">
            <a:avLst/>
          </a:prstGeom>
        </p:spPr>
      </p:pic>
      <p:pic>
        <p:nvPicPr>
          <p:cNvPr id="371" name="صورة 370"/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4710" y="2533985"/>
            <a:ext cx="265915" cy="265915"/>
          </a:xfrm>
          <a:prstGeom prst="rect">
            <a:avLst/>
          </a:prstGeom>
        </p:spPr>
      </p:pic>
      <p:pic>
        <p:nvPicPr>
          <p:cNvPr id="372" name="صورة 371"/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5140" y="2898797"/>
            <a:ext cx="265915" cy="265915"/>
          </a:xfrm>
          <a:prstGeom prst="rect">
            <a:avLst/>
          </a:prstGeom>
        </p:spPr>
      </p:pic>
      <p:pic>
        <p:nvPicPr>
          <p:cNvPr id="373" name="صورة 372"/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8624" y="3341835"/>
            <a:ext cx="265915" cy="265915"/>
          </a:xfrm>
          <a:prstGeom prst="rect">
            <a:avLst/>
          </a:prstGeom>
        </p:spPr>
      </p:pic>
      <p:pic>
        <p:nvPicPr>
          <p:cNvPr id="374" name="صورة 373"/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8623" y="3707350"/>
            <a:ext cx="265915" cy="265915"/>
          </a:xfrm>
          <a:prstGeom prst="rect">
            <a:avLst/>
          </a:prstGeom>
        </p:spPr>
      </p:pic>
      <p:pic>
        <p:nvPicPr>
          <p:cNvPr id="376" name="صورة 375"/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3320" y="2345049"/>
            <a:ext cx="265915" cy="265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801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عنوان 5">
            <a:extLst>
              <a:ext uri="{FF2B5EF4-FFF2-40B4-BE49-F238E27FC236}">
                <a16:creationId xmlns:a16="http://schemas.microsoft.com/office/drawing/2014/main" id="{FDF97C59-0BF1-49BB-8389-E79B70509A38}"/>
              </a:ext>
            </a:extLst>
          </p:cNvPr>
          <p:cNvSpPr>
            <a:spLocks noGrp="1"/>
          </p:cNvSpPr>
          <p:nvPr>
            <p:ph type="title" idx="4"/>
          </p:nvPr>
        </p:nvSpPr>
        <p:spPr/>
        <p:txBody>
          <a:bodyPr/>
          <a:lstStyle/>
          <a:p>
            <a:r>
              <a:rPr lang="en-US" dirty="0"/>
              <a:t>Non-functional requirements</a:t>
            </a:r>
            <a:endParaRPr lang="ar-SA" dirty="0"/>
          </a:p>
        </p:txBody>
      </p:sp>
      <p:sp>
        <p:nvSpPr>
          <p:cNvPr id="7" name="Google Shape;5226;p42">
            <a:extLst>
              <a:ext uri="{FF2B5EF4-FFF2-40B4-BE49-F238E27FC236}">
                <a16:creationId xmlns:a16="http://schemas.microsoft.com/office/drawing/2014/main" id="{1F459987-9670-45FB-83C6-8BCF015EC06F}"/>
              </a:ext>
            </a:extLst>
          </p:cNvPr>
          <p:cNvSpPr/>
          <p:nvPr/>
        </p:nvSpPr>
        <p:spPr>
          <a:xfrm>
            <a:off x="200795" y="2186874"/>
            <a:ext cx="999568" cy="841920"/>
          </a:xfrm>
          <a:custGeom>
            <a:avLst/>
            <a:gdLst/>
            <a:ahLst/>
            <a:cxnLst/>
            <a:rect l="l" t="t" r="r" b="b"/>
            <a:pathLst>
              <a:path w="203371" h="171296" extrusionOk="0">
                <a:moveTo>
                  <a:pt x="99441" y="0"/>
                </a:moveTo>
                <a:lnTo>
                  <a:pt x="67783" y="22860"/>
                </a:lnTo>
                <a:lnTo>
                  <a:pt x="41601" y="47708"/>
                </a:lnTo>
                <a:lnTo>
                  <a:pt x="0" y="83237"/>
                </a:lnTo>
                <a:lnTo>
                  <a:pt x="6894" y="108061"/>
                </a:lnTo>
                <a:lnTo>
                  <a:pt x="90607" y="171295"/>
                </a:lnTo>
                <a:lnTo>
                  <a:pt x="192310" y="127480"/>
                </a:lnTo>
                <a:lnTo>
                  <a:pt x="203371" y="44744"/>
                </a:lnTo>
                <a:lnTo>
                  <a:pt x="164568" y="1238"/>
                </a:lnTo>
                <a:lnTo>
                  <a:pt x="9944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5240;p42">
            <a:extLst>
              <a:ext uri="{FF2B5EF4-FFF2-40B4-BE49-F238E27FC236}">
                <a16:creationId xmlns:a16="http://schemas.microsoft.com/office/drawing/2014/main" id="{40DA707F-42DF-472F-AB2A-508DE081D4EF}"/>
              </a:ext>
            </a:extLst>
          </p:cNvPr>
          <p:cNvSpPr txBox="1">
            <a:spLocks/>
          </p:cNvSpPr>
          <p:nvPr/>
        </p:nvSpPr>
        <p:spPr>
          <a:xfrm>
            <a:off x="285834" y="2399481"/>
            <a:ext cx="829500" cy="4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vo"/>
              <a:buNone/>
              <a:defRPr sz="2000" b="0" i="0" u="none" strike="noStrike" cap="none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vo"/>
              <a:buNone/>
              <a:defRPr sz="2000" b="0" i="0" u="none" strike="noStrike" cap="none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vo"/>
              <a:buNone/>
              <a:defRPr sz="2000" b="0" i="0" u="none" strike="noStrike" cap="none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vo"/>
              <a:buNone/>
              <a:defRPr sz="2000" b="0" i="0" u="none" strike="noStrike" cap="none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vo"/>
              <a:buNone/>
              <a:defRPr sz="2000" b="0" i="0" u="none" strike="noStrike" cap="none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vo"/>
              <a:buNone/>
              <a:defRPr sz="2000" b="0" i="0" u="none" strike="noStrike" cap="none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vo"/>
              <a:buNone/>
              <a:defRPr sz="2000" b="0" i="0" u="none" strike="noStrike" cap="none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vo"/>
              <a:buNone/>
              <a:defRPr sz="2000" b="0" i="0" u="none" strike="noStrike" cap="none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vo"/>
              <a:buNone/>
              <a:defRPr sz="2000" b="0" i="0" u="none" strike="noStrike" cap="none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r>
              <a:rPr lang="en" dirty="0"/>
              <a:t>01</a:t>
            </a:r>
          </a:p>
        </p:txBody>
      </p:sp>
      <p:sp>
        <p:nvSpPr>
          <p:cNvPr id="9" name="Google Shape;5224;p42">
            <a:extLst>
              <a:ext uri="{FF2B5EF4-FFF2-40B4-BE49-F238E27FC236}">
                <a16:creationId xmlns:a16="http://schemas.microsoft.com/office/drawing/2014/main" id="{7EBF3B5A-AE1B-48B9-B97A-9B78169A540F}"/>
              </a:ext>
            </a:extLst>
          </p:cNvPr>
          <p:cNvSpPr/>
          <p:nvPr/>
        </p:nvSpPr>
        <p:spPr>
          <a:xfrm>
            <a:off x="1741013" y="2197781"/>
            <a:ext cx="985699" cy="819989"/>
          </a:xfrm>
          <a:custGeom>
            <a:avLst/>
            <a:gdLst/>
            <a:ahLst/>
            <a:cxnLst/>
            <a:rect l="l" t="t" r="r" b="b"/>
            <a:pathLst>
              <a:path w="192144" h="159842" extrusionOk="0">
                <a:moveTo>
                  <a:pt x="60961" y="0"/>
                </a:moveTo>
                <a:lnTo>
                  <a:pt x="1" y="57031"/>
                </a:lnTo>
                <a:lnTo>
                  <a:pt x="2477" y="115276"/>
                </a:lnTo>
                <a:lnTo>
                  <a:pt x="52091" y="157484"/>
                </a:lnTo>
                <a:lnTo>
                  <a:pt x="91072" y="159841"/>
                </a:lnTo>
                <a:lnTo>
                  <a:pt x="127064" y="157186"/>
                </a:lnTo>
                <a:lnTo>
                  <a:pt x="181774" y="156043"/>
                </a:lnTo>
                <a:lnTo>
                  <a:pt x="192144" y="132469"/>
                </a:lnTo>
                <a:lnTo>
                  <a:pt x="167415" y="30516"/>
                </a:lnTo>
                <a:lnTo>
                  <a:pt x="60961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5241;p42">
            <a:extLst>
              <a:ext uri="{FF2B5EF4-FFF2-40B4-BE49-F238E27FC236}">
                <a16:creationId xmlns:a16="http://schemas.microsoft.com/office/drawing/2014/main" id="{E97D8787-7878-4CFD-8C42-ECD625D8572F}"/>
              </a:ext>
            </a:extLst>
          </p:cNvPr>
          <p:cNvSpPr txBox="1">
            <a:spLocks/>
          </p:cNvSpPr>
          <p:nvPr/>
        </p:nvSpPr>
        <p:spPr>
          <a:xfrm>
            <a:off x="1819200" y="2399480"/>
            <a:ext cx="829500" cy="4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vo"/>
              <a:buNone/>
              <a:defRPr sz="2000" b="0" i="0" u="none" strike="noStrike" cap="none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vo"/>
              <a:buNone/>
              <a:defRPr sz="2000" b="0" i="0" u="none" strike="noStrike" cap="none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vo"/>
              <a:buNone/>
              <a:defRPr sz="2000" b="0" i="0" u="none" strike="noStrike" cap="none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vo"/>
              <a:buNone/>
              <a:defRPr sz="2000" b="0" i="0" u="none" strike="noStrike" cap="none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vo"/>
              <a:buNone/>
              <a:defRPr sz="2000" b="0" i="0" u="none" strike="noStrike" cap="none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vo"/>
              <a:buNone/>
              <a:defRPr sz="2000" b="0" i="0" u="none" strike="noStrike" cap="none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vo"/>
              <a:buNone/>
              <a:defRPr sz="2000" b="0" i="0" u="none" strike="noStrike" cap="none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vo"/>
              <a:buNone/>
              <a:defRPr sz="2000" b="0" i="0" u="none" strike="noStrike" cap="none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vo"/>
              <a:buNone/>
              <a:defRPr sz="2000" b="0" i="0" u="none" strike="noStrike" cap="none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r>
              <a:rPr lang="en" dirty="0"/>
              <a:t>02</a:t>
            </a:r>
          </a:p>
        </p:txBody>
      </p:sp>
      <p:grpSp>
        <p:nvGrpSpPr>
          <p:cNvPr id="11" name="Google Shape;5196;p42">
            <a:extLst>
              <a:ext uri="{FF2B5EF4-FFF2-40B4-BE49-F238E27FC236}">
                <a16:creationId xmlns:a16="http://schemas.microsoft.com/office/drawing/2014/main" id="{F4408537-6537-4C9A-BFCB-F8DE4AEBE4B6}"/>
              </a:ext>
            </a:extLst>
          </p:cNvPr>
          <p:cNvGrpSpPr/>
          <p:nvPr/>
        </p:nvGrpSpPr>
        <p:grpSpPr>
          <a:xfrm rot="5400000">
            <a:off x="1439687" y="2221282"/>
            <a:ext cx="33650" cy="773300"/>
            <a:chOff x="4783775" y="1199950"/>
            <a:chExt cx="33650" cy="773300"/>
          </a:xfrm>
        </p:grpSpPr>
        <p:sp>
          <p:nvSpPr>
            <p:cNvPr id="12" name="Google Shape;5197;p42">
              <a:extLst>
                <a:ext uri="{FF2B5EF4-FFF2-40B4-BE49-F238E27FC236}">
                  <a16:creationId xmlns:a16="http://schemas.microsoft.com/office/drawing/2014/main" id="{443BF223-3CA5-4D0F-988D-07FFE82F0CC6}"/>
                </a:ext>
              </a:extLst>
            </p:cNvPr>
            <p:cNvSpPr/>
            <p:nvPr/>
          </p:nvSpPr>
          <p:spPr>
            <a:xfrm rot="10800000">
              <a:off x="4783775" y="1199950"/>
              <a:ext cx="33650" cy="33375"/>
            </a:xfrm>
            <a:custGeom>
              <a:avLst/>
              <a:gdLst/>
              <a:ahLst/>
              <a:cxnLst/>
              <a:rect l="l" t="t" r="r" b="b"/>
              <a:pathLst>
                <a:path w="1346" h="1335" extrusionOk="0">
                  <a:moveTo>
                    <a:pt x="667" y="1"/>
                  </a:moveTo>
                  <a:cubicBezTo>
                    <a:pt x="501" y="1"/>
                    <a:pt x="322" y="72"/>
                    <a:pt x="203" y="191"/>
                  </a:cubicBezTo>
                  <a:cubicBezTo>
                    <a:pt x="72" y="322"/>
                    <a:pt x="0" y="489"/>
                    <a:pt x="0" y="668"/>
                  </a:cubicBezTo>
                  <a:cubicBezTo>
                    <a:pt x="0" y="846"/>
                    <a:pt x="72" y="1013"/>
                    <a:pt x="203" y="1144"/>
                  </a:cubicBezTo>
                  <a:cubicBezTo>
                    <a:pt x="322" y="1263"/>
                    <a:pt x="501" y="1334"/>
                    <a:pt x="667" y="1334"/>
                  </a:cubicBezTo>
                  <a:cubicBezTo>
                    <a:pt x="846" y="1334"/>
                    <a:pt x="1024" y="1263"/>
                    <a:pt x="1143" y="1144"/>
                  </a:cubicBezTo>
                  <a:cubicBezTo>
                    <a:pt x="1274" y="1013"/>
                    <a:pt x="1346" y="846"/>
                    <a:pt x="1346" y="668"/>
                  </a:cubicBezTo>
                  <a:cubicBezTo>
                    <a:pt x="1346" y="489"/>
                    <a:pt x="1274" y="322"/>
                    <a:pt x="1143" y="191"/>
                  </a:cubicBezTo>
                  <a:cubicBezTo>
                    <a:pt x="1024" y="72"/>
                    <a:pt x="846" y="1"/>
                    <a:pt x="6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5198;p42">
              <a:extLst>
                <a:ext uri="{FF2B5EF4-FFF2-40B4-BE49-F238E27FC236}">
                  <a16:creationId xmlns:a16="http://schemas.microsoft.com/office/drawing/2014/main" id="{0F246C05-FD16-44AF-B0C7-81DE8537EA31}"/>
                </a:ext>
              </a:extLst>
            </p:cNvPr>
            <p:cNvSpPr/>
            <p:nvPr/>
          </p:nvSpPr>
          <p:spPr>
            <a:xfrm rot="10800000">
              <a:off x="4783775" y="1347938"/>
              <a:ext cx="33650" cy="33375"/>
            </a:xfrm>
            <a:custGeom>
              <a:avLst/>
              <a:gdLst/>
              <a:ahLst/>
              <a:cxnLst/>
              <a:rect l="l" t="t" r="r" b="b"/>
              <a:pathLst>
                <a:path w="1346" h="1335" extrusionOk="0">
                  <a:moveTo>
                    <a:pt x="667" y="1"/>
                  </a:moveTo>
                  <a:cubicBezTo>
                    <a:pt x="501" y="1"/>
                    <a:pt x="322" y="72"/>
                    <a:pt x="203" y="191"/>
                  </a:cubicBezTo>
                  <a:cubicBezTo>
                    <a:pt x="72" y="322"/>
                    <a:pt x="0" y="489"/>
                    <a:pt x="0" y="668"/>
                  </a:cubicBezTo>
                  <a:cubicBezTo>
                    <a:pt x="0" y="846"/>
                    <a:pt x="72" y="1013"/>
                    <a:pt x="203" y="1144"/>
                  </a:cubicBezTo>
                  <a:cubicBezTo>
                    <a:pt x="322" y="1263"/>
                    <a:pt x="501" y="1334"/>
                    <a:pt x="667" y="1334"/>
                  </a:cubicBezTo>
                  <a:cubicBezTo>
                    <a:pt x="846" y="1334"/>
                    <a:pt x="1024" y="1263"/>
                    <a:pt x="1143" y="1144"/>
                  </a:cubicBezTo>
                  <a:cubicBezTo>
                    <a:pt x="1274" y="1013"/>
                    <a:pt x="1346" y="846"/>
                    <a:pt x="1346" y="668"/>
                  </a:cubicBezTo>
                  <a:cubicBezTo>
                    <a:pt x="1346" y="489"/>
                    <a:pt x="1274" y="322"/>
                    <a:pt x="1143" y="191"/>
                  </a:cubicBezTo>
                  <a:cubicBezTo>
                    <a:pt x="1024" y="72"/>
                    <a:pt x="846" y="1"/>
                    <a:pt x="6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5199;p42">
              <a:extLst>
                <a:ext uri="{FF2B5EF4-FFF2-40B4-BE49-F238E27FC236}">
                  <a16:creationId xmlns:a16="http://schemas.microsoft.com/office/drawing/2014/main" id="{32BC5EBC-D18C-4C27-80F1-6D0B52FACAD1}"/>
                </a:ext>
              </a:extLst>
            </p:cNvPr>
            <p:cNvSpPr/>
            <p:nvPr/>
          </p:nvSpPr>
          <p:spPr>
            <a:xfrm rot="10800000">
              <a:off x="4783775" y="1495925"/>
              <a:ext cx="33650" cy="33375"/>
            </a:xfrm>
            <a:custGeom>
              <a:avLst/>
              <a:gdLst/>
              <a:ahLst/>
              <a:cxnLst/>
              <a:rect l="l" t="t" r="r" b="b"/>
              <a:pathLst>
                <a:path w="1346" h="1335" extrusionOk="0">
                  <a:moveTo>
                    <a:pt x="667" y="1"/>
                  </a:moveTo>
                  <a:cubicBezTo>
                    <a:pt x="501" y="1"/>
                    <a:pt x="322" y="72"/>
                    <a:pt x="203" y="191"/>
                  </a:cubicBezTo>
                  <a:cubicBezTo>
                    <a:pt x="72" y="322"/>
                    <a:pt x="0" y="489"/>
                    <a:pt x="0" y="668"/>
                  </a:cubicBezTo>
                  <a:cubicBezTo>
                    <a:pt x="0" y="846"/>
                    <a:pt x="72" y="1013"/>
                    <a:pt x="203" y="1144"/>
                  </a:cubicBezTo>
                  <a:cubicBezTo>
                    <a:pt x="322" y="1263"/>
                    <a:pt x="501" y="1334"/>
                    <a:pt x="667" y="1334"/>
                  </a:cubicBezTo>
                  <a:cubicBezTo>
                    <a:pt x="846" y="1334"/>
                    <a:pt x="1024" y="1263"/>
                    <a:pt x="1143" y="1144"/>
                  </a:cubicBezTo>
                  <a:cubicBezTo>
                    <a:pt x="1274" y="1013"/>
                    <a:pt x="1346" y="846"/>
                    <a:pt x="1346" y="668"/>
                  </a:cubicBezTo>
                  <a:cubicBezTo>
                    <a:pt x="1346" y="489"/>
                    <a:pt x="1274" y="322"/>
                    <a:pt x="1143" y="191"/>
                  </a:cubicBezTo>
                  <a:cubicBezTo>
                    <a:pt x="1024" y="72"/>
                    <a:pt x="846" y="1"/>
                    <a:pt x="6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5200;p42">
              <a:extLst>
                <a:ext uri="{FF2B5EF4-FFF2-40B4-BE49-F238E27FC236}">
                  <a16:creationId xmlns:a16="http://schemas.microsoft.com/office/drawing/2014/main" id="{BB7912B2-DD82-4C22-8A18-F1C754D8D8AE}"/>
                </a:ext>
              </a:extLst>
            </p:cNvPr>
            <p:cNvSpPr/>
            <p:nvPr/>
          </p:nvSpPr>
          <p:spPr>
            <a:xfrm rot="10800000">
              <a:off x="4783775" y="1643913"/>
              <a:ext cx="33650" cy="33375"/>
            </a:xfrm>
            <a:custGeom>
              <a:avLst/>
              <a:gdLst/>
              <a:ahLst/>
              <a:cxnLst/>
              <a:rect l="l" t="t" r="r" b="b"/>
              <a:pathLst>
                <a:path w="1346" h="1335" extrusionOk="0">
                  <a:moveTo>
                    <a:pt x="667" y="1"/>
                  </a:moveTo>
                  <a:cubicBezTo>
                    <a:pt x="501" y="1"/>
                    <a:pt x="322" y="72"/>
                    <a:pt x="203" y="191"/>
                  </a:cubicBezTo>
                  <a:cubicBezTo>
                    <a:pt x="72" y="322"/>
                    <a:pt x="0" y="489"/>
                    <a:pt x="0" y="668"/>
                  </a:cubicBezTo>
                  <a:cubicBezTo>
                    <a:pt x="0" y="846"/>
                    <a:pt x="72" y="1013"/>
                    <a:pt x="203" y="1144"/>
                  </a:cubicBezTo>
                  <a:cubicBezTo>
                    <a:pt x="322" y="1263"/>
                    <a:pt x="501" y="1334"/>
                    <a:pt x="667" y="1334"/>
                  </a:cubicBezTo>
                  <a:cubicBezTo>
                    <a:pt x="846" y="1334"/>
                    <a:pt x="1024" y="1263"/>
                    <a:pt x="1143" y="1144"/>
                  </a:cubicBezTo>
                  <a:cubicBezTo>
                    <a:pt x="1274" y="1013"/>
                    <a:pt x="1346" y="846"/>
                    <a:pt x="1346" y="668"/>
                  </a:cubicBezTo>
                  <a:cubicBezTo>
                    <a:pt x="1346" y="489"/>
                    <a:pt x="1274" y="322"/>
                    <a:pt x="1143" y="191"/>
                  </a:cubicBezTo>
                  <a:cubicBezTo>
                    <a:pt x="1024" y="72"/>
                    <a:pt x="846" y="1"/>
                    <a:pt x="6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5201;p42">
              <a:extLst>
                <a:ext uri="{FF2B5EF4-FFF2-40B4-BE49-F238E27FC236}">
                  <a16:creationId xmlns:a16="http://schemas.microsoft.com/office/drawing/2014/main" id="{92592618-9746-4BD2-A189-EC9BBDC5A350}"/>
                </a:ext>
              </a:extLst>
            </p:cNvPr>
            <p:cNvSpPr/>
            <p:nvPr/>
          </p:nvSpPr>
          <p:spPr>
            <a:xfrm rot="10800000">
              <a:off x="4783775" y="1791900"/>
              <a:ext cx="33650" cy="33375"/>
            </a:xfrm>
            <a:custGeom>
              <a:avLst/>
              <a:gdLst/>
              <a:ahLst/>
              <a:cxnLst/>
              <a:rect l="l" t="t" r="r" b="b"/>
              <a:pathLst>
                <a:path w="1346" h="1335" extrusionOk="0">
                  <a:moveTo>
                    <a:pt x="667" y="1"/>
                  </a:moveTo>
                  <a:cubicBezTo>
                    <a:pt x="501" y="1"/>
                    <a:pt x="322" y="72"/>
                    <a:pt x="203" y="191"/>
                  </a:cubicBezTo>
                  <a:cubicBezTo>
                    <a:pt x="72" y="322"/>
                    <a:pt x="0" y="489"/>
                    <a:pt x="0" y="668"/>
                  </a:cubicBezTo>
                  <a:cubicBezTo>
                    <a:pt x="0" y="846"/>
                    <a:pt x="72" y="1013"/>
                    <a:pt x="203" y="1144"/>
                  </a:cubicBezTo>
                  <a:cubicBezTo>
                    <a:pt x="322" y="1263"/>
                    <a:pt x="501" y="1334"/>
                    <a:pt x="667" y="1334"/>
                  </a:cubicBezTo>
                  <a:cubicBezTo>
                    <a:pt x="846" y="1334"/>
                    <a:pt x="1024" y="1263"/>
                    <a:pt x="1143" y="1144"/>
                  </a:cubicBezTo>
                  <a:cubicBezTo>
                    <a:pt x="1274" y="1013"/>
                    <a:pt x="1346" y="846"/>
                    <a:pt x="1346" y="668"/>
                  </a:cubicBezTo>
                  <a:cubicBezTo>
                    <a:pt x="1346" y="489"/>
                    <a:pt x="1274" y="322"/>
                    <a:pt x="1143" y="191"/>
                  </a:cubicBezTo>
                  <a:cubicBezTo>
                    <a:pt x="1024" y="72"/>
                    <a:pt x="846" y="1"/>
                    <a:pt x="6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5202;p42">
              <a:extLst>
                <a:ext uri="{FF2B5EF4-FFF2-40B4-BE49-F238E27FC236}">
                  <a16:creationId xmlns:a16="http://schemas.microsoft.com/office/drawing/2014/main" id="{3AAB9C84-F9A5-439F-9A40-96D5F95EFF4E}"/>
                </a:ext>
              </a:extLst>
            </p:cNvPr>
            <p:cNvSpPr/>
            <p:nvPr/>
          </p:nvSpPr>
          <p:spPr>
            <a:xfrm rot="10800000">
              <a:off x="4783775" y="1939875"/>
              <a:ext cx="33650" cy="33375"/>
            </a:xfrm>
            <a:custGeom>
              <a:avLst/>
              <a:gdLst/>
              <a:ahLst/>
              <a:cxnLst/>
              <a:rect l="l" t="t" r="r" b="b"/>
              <a:pathLst>
                <a:path w="1346" h="1335" extrusionOk="0">
                  <a:moveTo>
                    <a:pt x="667" y="1"/>
                  </a:moveTo>
                  <a:cubicBezTo>
                    <a:pt x="501" y="1"/>
                    <a:pt x="322" y="72"/>
                    <a:pt x="203" y="191"/>
                  </a:cubicBezTo>
                  <a:cubicBezTo>
                    <a:pt x="72" y="322"/>
                    <a:pt x="0" y="489"/>
                    <a:pt x="0" y="668"/>
                  </a:cubicBezTo>
                  <a:cubicBezTo>
                    <a:pt x="0" y="846"/>
                    <a:pt x="72" y="1013"/>
                    <a:pt x="203" y="1144"/>
                  </a:cubicBezTo>
                  <a:cubicBezTo>
                    <a:pt x="322" y="1263"/>
                    <a:pt x="501" y="1334"/>
                    <a:pt x="667" y="1334"/>
                  </a:cubicBezTo>
                  <a:cubicBezTo>
                    <a:pt x="846" y="1334"/>
                    <a:pt x="1024" y="1263"/>
                    <a:pt x="1143" y="1144"/>
                  </a:cubicBezTo>
                  <a:cubicBezTo>
                    <a:pt x="1274" y="1013"/>
                    <a:pt x="1346" y="846"/>
                    <a:pt x="1346" y="668"/>
                  </a:cubicBezTo>
                  <a:cubicBezTo>
                    <a:pt x="1346" y="489"/>
                    <a:pt x="1274" y="322"/>
                    <a:pt x="1143" y="191"/>
                  </a:cubicBezTo>
                  <a:cubicBezTo>
                    <a:pt x="1024" y="72"/>
                    <a:pt x="846" y="1"/>
                    <a:pt x="6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" name="Google Shape;5203;p42">
            <a:extLst>
              <a:ext uri="{FF2B5EF4-FFF2-40B4-BE49-F238E27FC236}">
                <a16:creationId xmlns:a16="http://schemas.microsoft.com/office/drawing/2014/main" id="{1413D14B-CC7F-49E2-8068-299F6B4A28B8}"/>
              </a:ext>
            </a:extLst>
          </p:cNvPr>
          <p:cNvGrpSpPr/>
          <p:nvPr/>
        </p:nvGrpSpPr>
        <p:grpSpPr>
          <a:xfrm rot="5400000">
            <a:off x="2983637" y="2221282"/>
            <a:ext cx="33650" cy="773300"/>
            <a:chOff x="4783775" y="1199950"/>
            <a:chExt cx="33650" cy="773300"/>
          </a:xfrm>
        </p:grpSpPr>
        <p:sp>
          <p:nvSpPr>
            <p:cNvPr id="19" name="Google Shape;5204;p42">
              <a:extLst>
                <a:ext uri="{FF2B5EF4-FFF2-40B4-BE49-F238E27FC236}">
                  <a16:creationId xmlns:a16="http://schemas.microsoft.com/office/drawing/2014/main" id="{9FF8049C-8ECE-4613-8E94-9C8FC1F360FC}"/>
                </a:ext>
              </a:extLst>
            </p:cNvPr>
            <p:cNvSpPr/>
            <p:nvPr/>
          </p:nvSpPr>
          <p:spPr>
            <a:xfrm rot="10800000">
              <a:off x="4783775" y="1199950"/>
              <a:ext cx="33650" cy="33375"/>
            </a:xfrm>
            <a:custGeom>
              <a:avLst/>
              <a:gdLst/>
              <a:ahLst/>
              <a:cxnLst/>
              <a:rect l="l" t="t" r="r" b="b"/>
              <a:pathLst>
                <a:path w="1346" h="1335" extrusionOk="0">
                  <a:moveTo>
                    <a:pt x="667" y="1"/>
                  </a:moveTo>
                  <a:cubicBezTo>
                    <a:pt x="501" y="1"/>
                    <a:pt x="322" y="72"/>
                    <a:pt x="203" y="191"/>
                  </a:cubicBezTo>
                  <a:cubicBezTo>
                    <a:pt x="72" y="322"/>
                    <a:pt x="0" y="489"/>
                    <a:pt x="0" y="668"/>
                  </a:cubicBezTo>
                  <a:cubicBezTo>
                    <a:pt x="0" y="846"/>
                    <a:pt x="72" y="1013"/>
                    <a:pt x="203" y="1144"/>
                  </a:cubicBezTo>
                  <a:cubicBezTo>
                    <a:pt x="322" y="1263"/>
                    <a:pt x="501" y="1334"/>
                    <a:pt x="667" y="1334"/>
                  </a:cubicBezTo>
                  <a:cubicBezTo>
                    <a:pt x="846" y="1334"/>
                    <a:pt x="1024" y="1263"/>
                    <a:pt x="1143" y="1144"/>
                  </a:cubicBezTo>
                  <a:cubicBezTo>
                    <a:pt x="1274" y="1013"/>
                    <a:pt x="1346" y="846"/>
                    <a:pt x="1346" y="668"/>
                  </a:cubicBezTo>
                  <a:cubicBezTo>
                    <a:pt x="1346" y="489"/>
                    <a:pt x="1274" y="322"/>
                    <a:pt x="1143" y="191"/>
                  </a:cubicBezTo>
                  <a:cubicBezTo>
                    <a:pt x="1024" y="72"/>
                    <a:pt x="846" y="1"/>
                    <a:pt x="6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5205;p42">
              <a:extLst>
                <a:ext uri="{FF2B5EF4-FFF2-40B4-BE49-F238E27FC236}">
                  <a16:creationId xmlns:a16="http://schemas.microsoft.com/office/drawing/2014/main" id="{080411FB-43D3-4EAD-9556-CE3D79E6C536}"/>
                </a:ext>
              </a:extLst>
            </p:cNvPr>
            <p:cNvSpPr/>
            <p:nvPr/>
          </p:nvSpPr>
          <p:spPr>
            <a:xfrm rot="10800000">
              <a:off x="4783775" y="1347938"/>
              <a:ext cx="33650" cy="33375"/>
            </a:xfrm>
            <a:custGeom>
              <a:avLst/>
              <a:gdLst/>
              <a:ahLst/>
              <a:cxnLst/>
              <a:rect l="l" t="t" r="r" b="b"/>
              <a:pathLst>
                <a:path w="1346" h="1335" extrusionOk="0">
                  <a:moveTo>
                    <a:pt x="667" y="1"/>
                  </a:moveTo>
                  <a:cubicBezTo>
                    <a:pt x="501" y="1"/>
                    <a:pt x="322" y="72"/>
                    <a:pt x="203" y="191"/>
                  </a:cubicBezTo>
                  <a:cubicBezTo>
                    <a:pt x="72" y="322"/>
                    <a:pt x="0" y="489"/>
                    <a:pt x="0" y="668"/>
                  </a:cubicBezTo>
                  <a:cubicBezTo>
                    <a:pt x="0" y="846"/>
                    <a:pt x="72" y="1013"/>
                    <a:pt x="203" y="1144"/>
                  </a:cubicBezTo>
                  <a:cubicBezTo>
                    <a:pt x="322" y="1263"/>
                    <a:pt x="501" y="1334"/>
                    <a:pt x="667" y="1334"/>
                  </a:cubicBezTo>
                  <a:cubicBezTo>
                    <a:pt x="846" y="1334"/>
                    <a:pt x="1024" y="1263"/>
                    <a:pt x="1143" y="1144"/>
                  </a:cubicBezTo>
                  <a:cubicBezTo>
                    <a:pt x="1274" y="1013"/>
                    <a:pt x="1346" y="846"/>
                    <a:pt x="1346" y="668"/>
                  </a:cubicBezTo>
                  <a:cubicBezTo>
                    <a:pt x="1346" y="489"/>
                    <a:pt x="1274" y="322"/>
                    <a:pt x="1143" y="191"/>
                  </a:cubicBezTo>
                  <a:cubicBezTo>
                    <a:pt x="1024" y="72"/>
                    <a:pt x="846" y="1"/>
                    <a:pt x="6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5206;p42">
              <a:extLst>
                <a:ext uri="{FF2B5EF4-FFF2-40B4-BE49-F238E27FC236}">
                  <a16:creationId xmlns:a16="http://schemas.microsoft.com/office/drawing/2014/main" id="{FA806095-DFB3-44E0-A10B-41CEEAB0ABB3}"/>
                </a:ext>
              </a:extLst>
            </p:cNvPr>
            <p:cNvSpPr/>
            <p:nvPr/>
          </p:nvSpPr>
          <p:spPr>
            <a:xfrm rot="10800000">
              <a:off x="4783775" y="1495925"/>
              <a:ext cx="33650" cy="33375"/>
            </a:xfrm>
            <a:custGeom>
              <a:avLst/>
              <a:gdLst/>
              <a:ahLst/>
              <a:cxnLst/>
              <a:rect l="l" t="t" r="r" b="b"/>
              <a:pathLst>
                <a:path w="1346" h="1335" extrusionOk="0">
                  <a:moveTo>
                    <a:pt x="667" y="1"/>
                  </a:moveTo>
                  <a:cubicBezTo>
                    <a:pt x="501" y="1"/>
                    <a:pt x="322" y="72"/>
                    <a:pt x="203" y="191"/>
                  </a:cubicBezTo>
                  <a:cubicBezTo>
                    <a:pt x="72" y="322"/>
                    <a:pt x="0" y="489"/>
                    <a:pt x="0" y="668"/>
                  </a:cubicBezTo>
                  <a:cubicBezTo>
                    <a:pt x="0" y="846"/>
                    <a:pt x="72" y="1013"/>
                    <a:pt x="203" y="1144"/>
                  </a:cubicBezTo>
                  <a:cubicBezTo>
                    <a:pt x="322" y="1263"/>
                    <a:pt x="501" y="1334"/>
                    <a:pt x="667" y="1334"/>
                  </a:cubicBezTo>
                  <a:cubicBezTo>
                    <a:pt x="846" y="1334"/>
                    <a:pt x="1024" y="1263"/>
                    <a:pt x="1143" y="1144"/>
                  </a:cubicBezTo>
                  <a:cubicBezTo>
                    <a:pt x="1274" y="1013"/>
                    <a:pt x="1346" y="846"/>
                    <a:pt x="1346" y="668"/>
                  </a:cubicBezTo>
                  <a:cubicBezTo>
                    <a:pt x="1346" y="489"/>
                    <a:pt x="1274" y="322"/>
                    <a:pt x="1143" y="191"/>
                  </a:cubicBezTo>
                  <a:cubicBezTo>
                    <a:pt x="1024" y="72"/>
                    <a:pt x="846" y="1"/>
                    <a:pt x="6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5207;p42">
              <a:extLst>
                <a:ext uri="{FF2B5EF4-FFF2-40B4-BE49-F238E27FC236}">
                  <a16:creationId xmlns:a16="http://schemas.microsoft.com/office/drawing/2014/main" id="{AE11F81B-43E2-4F03-92F8-070E34B742A8}"/>
                </a:ext>
              </a:extLst>
            </p:cNvPr>
            <p:cNvSpPr/>
            <p:nvPr/>
          </p:nvSpPr>
          <p:spPr>
            <a:xfrm rot="10800000">
              <a:off x="4783775" y="1643913"/>
              <a:ext cx="33650" cy="33375"/>
            </a:xfrm>
            <a:custGeom>
              <a:avLst/>
              <a:gdLst/>
              <a:ahLst/>
              <a:cxnLst/>
              <a:rect l="l" t="t" r="r" b="b"/>
              <a:pathLst>
                <a:path w="1346" h="1335" extrusionOk="0">
                  <a:moveTo>
                    <a:pt x="667" y="1"/>
                  </a:moveTo>
                  <a:cubicBezTo>
                    <a:pt x="501" y="1"/>
                    <a:pt x="322" y="72"/>
                    <a:pt x="203" y="191"/>
                  </a:cubicBezTo>
                  <a:cubicBezTo>
                    <a:pt x="72" y="322"/>
                    <a:pt x="0" y="489"/>
                    <a:pt x="0" y="668"/>
                  </a:cubicBezTo>
                  <a:cubicBezTo>
                    <a:pt x="0" y="846"/>
                    <a:pt x="72" y="1013"/>
                    <a:pt x="203" y="1144"/>
                  </a:cubicBezTo>
                  <a:cubicBezTo>
                    <a:pt x="322" y="1263"/>
                    <a:pt x="501" y="1334"/>
                    <a:pt x="667" y="1334"/>
                  </a:cubicBezTo>
                  <a:cubicBezTo>
                    <a:pt x="846" y="1334"/>
                    <a:pt x="1024" y="1263"/>
                    <a:pt x="1143" y="1144"/>
                  </a:cubicBezTo>
                  <a:cubicBezTo>
                    <a:pt x="1274" y="1013"/>
                    <a:pt x="1346" y="846"/>
                    <a:pt x="1346" y="668"/>
                  </a:cubicBezTo>
                  <a:cubicBezTo>
                    <a:pt x="1346" y="489"/>
                    <a:pt x="1274" y="322"/>
                    <a:pt x="1143" y="191"/>
                  </a:cubicBezTo>
                  <a:cubicBezTo>
                    <a:pt x="1024" y="72"/>
                    <a:pt x="846" y="1"/>
                    <a:pt x="6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5208;p42">
              <a:extLst>
                <a:ext uri="{FF2B5EF4-FFF2-40B4-BE49-F238E27FC236}">
                  <a16:creationId xmlns:a16="http://schemas.microsoft.com/office/drawing/2014/main" id="{0BA7CCD9-83EF-4058-A75A-61963EB7497F}"/>
                </a:ext>
              </a:extLst>
            </p:cNvPr>
            <p:cNvSpPr/>
            <p:nvPr/>
          </p:nvSpPr>
          <p:spPr>
            <a:xfrm rot="10800000">
              <a:off x="4783775" y="1791900"/>
              <a:ext cx="33650" cy="33375"/>
            </a:xfrm>
            <a:custGeom>
              <a:avLst/>
              <a:gdLst/>
              <a:ahLst/>
              <a:cxnLst/>
              <a:rect l="l" t="t" r="r" b="b"/>
              <a:pathLst>
                <a:path w="1346" h="1335" extrusionOk="0">
                  <a:moveTo>
                    <a:pt x="667" y="1"/>
                  </a:moveTo>
                  <a:cubicBezTo>
                    <a:pt x="501" y="1"/>
                    <a:pt x="322" y="72"/>
                    <a:pt x="203" y="191"/>
                  </a:cubicBezTo>
                  <a:cubicBezTo>
                    <a:pt x="72" y="322"/>
                    <a:pt x="0" y="489"/>
                    <a:pt x="0" y="668"/>
                  </a:cubicBezTo>
                  <a:cubicBezTo>
                    <a:pt x="0" y="846"/>
                    <a:pt x="72" y="1013"/>
                    <a:pt x="203" y="1144"/>
                  </a:cubicBezTo>
                  <a:cubicBezTo>
                    <a:pt x="322" y="1263"/>
                    <a:pt x="501" y="1334"/>
                    <a:pt x="667" y="1334"/>
                  </a:cubicBezTo>
                  <a:cubicBezTo>
                    <a:pt x="846" y="1334"/>
                    <a:pt x="1024" y="1263"/>
                    <a:pt x="1143" y="1144"/>
                  </a:cubicBezTo>
                  <a:cubicBezTo>
                    <a:pt x="1274" y="1013"/>
                    <a:pt x="1346" y="846"/>
                    <a:pt x="1346" y="668"/>
                  </a:cubicBezTo>
                  <a:cubicBezTo>
                    <a:pt x="1346" y="489"/>
                    <a:pt x="1274" y="322"/>
                    <a:pt x="1143" y="191"/>
                  </a:cubicBezTo>
                  <a:cubicBezTo>
                    <a:pt x="1024" y="72"/>
                    <a:pt x="846" y="1"/>
                    <a:pt x="6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5209;p42">
              <a:extLst>
                <a:ext uri="{FF2B5EF4-FFF2-40B4-BE49-F238E27FC236}">
                  <a16:creationId xmlns:a16="http://schemas.microsoft.com/office/drawing/2014/main" id="{B50C82AF-D504-4C34-A36F-383611B8A4FD}"/>
                </a:ext>
              </a:extLst>
            </p:cNvPr>
            <p:cNvSpPr/>
            <p:nvPr/>
          </p:nvSpPr>
          <p:spPr>
            <a:xfrm rot="10800000">
              <a:off x="4783775" y="1939875"/>
              <a:ext cx="33650" cy="33375"/>
            </a:xfrm>
            <a:custGeom>
              <a:avLst/>
              <a:gdLst/>
              <a:ahLst/>
              <a:cxnLst/>
              <a:rect l="l" t="t" r="r" b="b"/>
              <a:pathLst>
                <a:path w="1346" h="1335" extrusionOk="0">
                  <a:moveTo>
                    <a:pt x="667" y="1"/>
                  </a:moveTo>
                  <a:cubicBezTo>
                    <a:pt x="501" y="1"/>
                    <a:pt x="322" y="72"/>
                    <a:pt x="203" y="191"/>
                  </a:cubicBezTo>
                  <a:cubicBezTo>
                    <a:pt x="72" y="322"/>
                    <a:pt x="0" y="489"/>
                    <a:pt x="0" y="668"/>
                  </a:cubicBezTo>
                  <a:cubicBezTo>
                    <a:pt x="0" y="846"/>
                    <a:pt x="72" y="1013"/>
                    <a:pt x="203" y="1144"/>
                  </a:cubicBezTo>
                  <a:cubicBezTo>
                    <a:pt x="322" y="1263"/>
                    <a:pt x="501" y="1334"/>
                    <a:pt x="667" y="1334"/>
                  </a:cubicBezTo>
                  <a:cubicBezTo>
                    <a:pt x="846" y="1334"/>
                    <a:pt x="1024" y="1263"/>
                    <a:pt x="1143" y="1144"/>
                  </a:cubicBezTo>
                  <a:cubicBezTo>
                    <a:pt x="1274" y="1013"/>
                    <a:pt x="1346" y="846"/>
                    <a:pt x="1346" y="668"/>
                  </a:cubicBezTo>
                  <a:cubicBezTo>
                    <a:pt x="1346" y="489"/>
                    <a:pt x="1274" y="322"/>
                    <a:pt x="1143" y="191"/>
                  </a:cubicBezTo>
                  <a:cubicBezTo>
                    <a:pt x="1024" y="72"/>
                    <a:pt x="846" y="1"/>
                    <a:pt x="6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Google Shape;5225;p42">
            <a:extLst>
              <a:ext uri="{FF2B5EF4-FFF2-40B4-BE49-F238E27FC236}">
                <a16:creationId xmlns:a16="http://schemas.microsoft.com/office/drawing/2014/main" id="{6142F376-6875-4882-8D7D-B14E88623020}"/>
              </a:ext>
            </a:extLst>
          </p:cNvPr>
          <p:cNvSpPr/>
          <p:nvPr/>
        </p:nvSpPr>
        <p:spPr>
          <a:xfrm rot="-831662">
            <a:off x="3203078" y="2110638"/>
            <a:ext cx="1028359" cy="922224"/>
          </a:xfrm>
          <a:custGeom>
            <a:avLst/>
            <a:gdLst/>
            <a:ahLst/>
            <a:cxnLst/>
            <a:rect l="l" t="t" r="r" b="b"/>
            <a:pathLst>
              <a:path w="162080" h="145352" extrusionOk="0">
                <a:moveTo>
                  <a:pt x="91857" y="0"/>
                </a:moveTo>
                <a:lnTo>
                  <a:pt x="61794" y="31469"/>
                </a:lnTo>
                <a:lnTo>
                  <a:pt x="27837" y="40196"/>
                </a:lnTo>
                <a:lnTo>
                  <a:pt x="0" y="57853"/>
                </a:lnTo>
                <a:lnTo>
                  <a:pt x="6037" y="118967"/>
                </a:lnTo>
                <a:lnTo>
                  <a:pt x="56198" y="123801"/>
                </a:lnTo>
                <a:lnTo>
                  <a:pt x="82689" y="130493"/>
                </a:lnTo>
                <a:lnTo>
                  <a:pt x="118920" y="145352"/>
                </a:lnTo>
                <a:lnTo>
                  <a:pt x="162080" y="116050"/>
                </a:lnTo>
                <a:lnTo>
                  <a:pt x="154722" y="80903"/>
                </a:lnTo>
                <a:lnTo>
                  <a:pt x="131731" y="57198"/>
                </a:lnTo>
                <a:lnTo>
                  <a:pt x="125694" y="17169"/>
                </a:lnTo>
                <a:lnTo>
                  <a:pt x="9185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" name="Google Shape;5217;p42">
            <a:extLst>
              <a:ext uri="{FF2B5EF4-FFF2-40B4-BE49-F238E27FC236}">
                <a16:creationId xmlns:a16="http://schemas.microsoft.com/office/drawing/2014/main" id="{366AEC4D-DFAB-412B-9F38-96185D58C539}"/>
              </a:ext>
            </a:extLst>
          </p:cNvPr>
          <p:cNvGrpSpPr/>
          <p:nvPr/>
        </p:nvGrpSpPr>
        <p:grpSpPr>
          <a:xfrm rot="5400000">
            <a:off x="6049687" y="2221280"/>
            <a:ext cx="33650" cy="773300"/>
            <a:chOff x="4783775" y="1199950"/>
            <a:chExt cx="33650" cy="773300"/>
          </a:xfrm>
        </p:grpSpPr>
        <p:sp>
          <p:nvSpPr>
            <p:cNvPr id="27" name="Google Shape;5218;p42">
              <a:extLst>
                <a:ext uri="{FF2B5EF4-FFF2-40B4-BE49-F238E27FC236}">
                  <a16:creationId xmlns:a16="http://schemas.microsoft.com/office/drawing/2014/main" id="{E8EC442B-DAEF-444E-98C3-0636D2C21B8B}"/>
                </a:ext>
              </a:extLst>
            </p:cNvPr>
            <p:cNvSpPr/>
            <p:nvPr/>
          </p:nvSpPr>
          <p:spPr>
            <a:xfrm rot="10800000">
              <a:off x="4783775" y="1199950"/>
              <a:ext cx="33650" cy="33375"/>
            </a:xfrm>
            <a:custGeom>
              <a:avLst/>
              <a:gdLst/>
              <a:ahLst/>
              <a:cxnLst/>
              <a:rect l="l" t="t" r="r" b="b"/>
              <a:pathLst>
                <a:path w="1346" h="1335" extrusionOk="0">
                  <a:moveTo>
                    <a:pt x="667" y="1"/>
                  </a:moveTo>
                  <a:cubicBezTo>
                    <a:pt x="501" y="1"/>
                    <a:pt x="322" y="72"/>
                    <a:pt x="203" y="191"/>
                  </a:cubicBezTo>
                  <a:cubicBezTo>
                    <a:pt x="72" y="322"/>
                    <a:pt x="0" y="489"/>
                    <a:pt x="0" y="668"/>
                  </a:cubicBezTo>
                  <a:cubicBezTo>
                    <a:pt x="0" y="846"/>
                    <a:pt x="72" y="1013"/>
                    <a:pt x="203" y="1144"/>
                  </a:cubicBezTo>
                  <a:cubicBezTo>
                    <a:pt x="322" y="1263"/>
                    <a:pt x="501" y="1334"/>
                    <a:pt x="667" y="1334"/>
                  </a:cubicBezTo>
                  <a:cubicBezTo>
                    <a:pt x="846" y="1334"/>
                    <a:pt x="1024" y="1263"/>
                    <a:pt x="1143" y="1144"/>
                  </a:cubicBezTo>
                  <a:cubicBezTo>
                    <a:pt x="1274" y="1013"/>
                    <a:pt x="1346" y="846"/>
                    <a:pt x="1346" y="668"/>
                  </a:cubicBezTo>
                  <a:cubicBezTo>
                    <a:pt x="1346" y="489"/>
                    <a:pt x="1274" y="322"/>
                    <a:pt x="1143" y="191"/>
                  </a:cubicBezTo>
                  <a:cubicBezTo>
                    <a:pt x="1024" y="72"/>
                    <a:pt x="846" y="1"/>
                    <a:pt x="6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5219;p42">
              <a:extLst>
                <a:ext uri="{FF2B5EF4-FFF2-40B4-BE49-F238E27FC236}">
                  <a16:creationId xmlns:a16="http://schemas.microsoft.com/office/drawing/2014/main" id="{00AD19C7-C9CE-46D4-AD22-9357561E6DF1}"/>
                </a:ext>
              </a:extLst>
            </p:cNvPr>
            <p:cNvSpPr/>
            <p:nvPr/>
          </p:nvSpPr>
          <p:spPr>
            <a:xfrm rot="10800000">
              <a:off x="4783775" y="1347938"/>
              <a:ext cx="33650" cy="33375"/>
            </a:xfrm>
            <a:custGeom>
              <a:avLst/>
              <a:gdLst/>
              <a:ahLst/>
              <a:cxnLst/>
              <a:rect l="l" t="t" r="r" b="b"/>
              <a:pathLst>
                <a:path w="1346" h="1335" extrusionOk="0">
                  <a:moveTo>
                    <a:pt x="667" y="1"/>
                  </a:moveTo>
                  <a:cubicBezTo>
                    <a:pt x="501" y="1"/>
                    <a:pt x="322" y="72"/>
                    <a:pt x="203" y="191"/>
                  </a:cubicBezTo>
                  <a:cubicBezTo>
                    <a:pt x="72" y="322"/>
                    <a:pt x="0" y="489"/>
                    <a:pt x="0" y="668"/>
                  </a:cubicBezTo>
                  <a:cubicBezTo>
                    <a:pt x="0" y="846"/>
                    <a:pt x="72" y="1013"/>
                    <a:pt x="203" y="1144"/>
                  </a:cubicBezTo>
                  <a:cubicBezTo>
                    <a:pt x="322" y="1263"/>
                    <a:pt x="501" y="1334"/>
                    <a:pt x="667" y="1334"/>
                  </a:cubicBezTo>
                  <a:cubicBezTo>
                    <a:pt x="846" y="1334"/>
                    <a:pt x="1024" y="1263"/>
                    <a:pt x="1143" y="1144"/>
                  </a:cubicBezTo>
                  <a:cubicBezTo>
                    <a:pt x="1274" y="1013"/>
                    <a:pt x="1346" y="846"/>
                    <a:pt x="1346" y="668"/>
                  </a:cubicBezTo>
                  <a:cubicBezTo>
                    <a:pt x="1346" y="489"/>
                    <a:pt x="1274" y="322"/>
                    <a:pt x="1143" y="191"/>
                  </a:cubicBezTo>
                  <a:cubicBezTo>
                    <a:pt x="1024" y="72"/>
                    <a:pt x="846" y="1"/>
                    <a:pt x="6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5220;p42">
              <a:extLst>
                <a:ext uri="{FF2B5EF4-FFF2-40B4-BE49-F238E27FC236}">
                  <a16:creationId xmlns:a16="http://schemas.microsoft.com/office/drawing/2014/main" id="{340AFEE5-4622-46B9-BE6F-19CECE7BAFB6}"/>
                </a:ext>
              </a:extLst>
            </p:cNvPr>
            <p:cNvSpPr/>
            <p:nvPr/>
          </p:nvSpPr>
          <p:spPr>
            <a:xfrm rot="10800000">
              <a:off x="4783775" y="1495925"/>
              <a:ext cx="33650" cy="33375"/>
            </a:xfrm>
            <a:custGeom>
              <a:avLst/>
              <a:gdLst/>
              <a:ahLst/>
              <a:cxnLst/>
              <a:rect l="l" t="t" r="r" b="b"/>
              <a:pathLst>
                <a:path w="1346" h="1335" extrusionOk="0">
                  <a:moveTo>
                    <a:pt x="667" y="1"/>
                  </a:moveTo>
                  <a:cubicBezTo>
                    <a:pt x="501" y="1"/>
                    <a:pt x="322" y="72"/>
                    <a:pt x="203" y="191"/>
                  </a:cubicBezTo>
                  <a:cubicBezTo>
                    <a:pt x="72" y="322"/>
                    <a:pt x="0" y="489"/>
                    <a:pt x="0" y="668"/>
                  </a:cubicBezTo>
                  <a:cubicBezTo>
                    <a:pt x="0" y="846"/>
                    <a:pt x="72" y="1013"/>
                    <a:pt x="203" y="1144"/>
                  </a:cubicBezTo>
                  <a:cubicBezTo>
                    <a:pt x="322" y="1263"/>
                    <a:pt x="501" y="1334"/>
                    <a:pt x="667" y="1334"/>
                  </a:cubicBezTo>
                  <a:cubicBezTo>
                    <a:pt x="846" y="1334"/>
                    <a:pt x="1024" y="1263"/>
                    <a:pt x="1143" y="1144"/>
                  </a:cubicBezTo>
                  <a:cubicBezTo>
                    <a:pt x="1274" y="1013"/>
                    <a:pt x="1346" y="846"/>
                    <a:pt x="1346" y="668"/>
                  </a:cubicBezTo>
                  <a:cubicBezTo>
                    <a:pt x="1346" y="489"/>
                    <a:pt x="1274" y="322"/>
                    <a:pt x="1143" y="191"/>
                  </a:cubicBezTo>
                  <a:cubicBezTo>
                    <a:pt x="1024" y="72"/>
                    <a:pt x="846" y="1"/>
                    <a:pt x="6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5221;p42">
              <a:extLst>
                <a:ext uri="{FF2B5EF4-FFF2-40B4-BE49-F238E27FC236}">
                  <a16:creationId xmlns:a16="http://schemas.microsoft.com/office/drawing/2014/main" id="{CDAA00A7-A4C6-492D-A9DA-C07A4B38556E}"/>
                </a:ext>
              </a:extLst>
            </p:cNvPr>
            <p:cNvSpPr/>
            <p:nvPr/>
          </p:nvSpPr>
          <p:spPr>
            <a:xfrm rot="10800000">
              <a:off x="4783775" y="1643913"/>
              <a:ext cx="33650" cy="33375"/>
            </a:xfrm>
            <a:custGeom>
              <a:avLst/>
              <a:gdLst/>
              <a:ahLst/>
              <a:cxnLst/>
              <a:rect l="l" t="t" r="r" b="b"/>
              <a:pathLst>
                <a:path w="1346" h="1335" extrusionOk="0">
                  <a:moveTo>
                    <a:pt x="667" y="1"/>
                  </a:moveTo>
                  <a:cubicBezTo>
                    <a:pt x="501" y="1"/>
                    <a:pt x="322" y="72"/>
                    <a:pt x="203" y="191"/>
                  </a:cubicBezTo>
                  <a:cubicBezTo>
                    <a:pt x="72" y="322"/>
                    <a:pt x="0" y="489"/>
                    <a:pt x="0" y="668"/>
                  </a:cubicBezTo>
                  <a:cubicBezTo>
                    <a:pt x="0" y="846"/>
                    <a:pt x="72" y="1013"/>
                    <a:pt x="203" y="1144"/>
                  </a:cubicBezTo>
                  <a:cubicBezTo>
                    <a:pt x="322" y="1263"/>
                    <a:pt x="501" y="1334"/>
                    <a:pt x="667" y="1334"/>
                  </a:cubicBezTo>
                  <a:cubicBezTo>
                    <a:pt x="846" y="1334"/>
                    <a:pt x="1024" y="1263"/>
                    <a:pt x="1143" y="1144"/>
                  </a:cubicBezTo>
                  <a:cubicBezTo>
                    <a:pt x="1274" y="1013"/>
                    <a:pt x="1346" y="846"/>
                    <a:pt x="1346" y="668"/>
                  </a:cubicBezTo>
                  <a:cubicBezTo>
                    <a:pt x="1346" y="489"/>
                    <a:pt x="1274" y="322"/>
                    <a:pt x="1143" y="191"/>
                  </a:cubicBezTo>
                  <a:cubicBezTo>
                    <a:pt x="1024" y="72"/>
                    <a:pt x="846" y="1"/>
                    <a:pt x="6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5222;p42">
              <a:extLst>
                <a:ext uri="{FF2B5EF4-FFF2-40B4-BE49-F238E27FC236}">
                  <a16:creationId xmlns:a16="http://schemas.microsoft.com/office/drawing/2014/main" id="{7578BE7A-408A-427D-A658-DC2523D237E3}"/>
                </a:ext>
              </a:extLst>
            </p:cNvPr>
            <p:cNvSpPr/>
            <p:nvPr/>
          </p:nvSpPr>
          <p:spPr>
            <a:xfrm rot="10800000">
              <a:off x="4783775" y="1791900"/>
              <a:ext cx="33650" cy="33375"/>
            </a:xfrm>
            <a:custGeom>
              <a:avLst/>
              <a:gdLst/>
              <a:ahLst/>
              <a:cxnLst/>
              <a:rect l="l" t="t" r="r" b="b"/>
              <a:pathLst>
                <a:path w="1346" h="1335" extrusionOk="0">
                  <a:moveTo>
                    <a:pt x="667" y="1"/>
                  </a:moveTo>
                  <a:cubicBezTo>
                    <a:pt x="501" y="1"/>
                    <a:pt x="322" y="72"/>
                    <a:pt x="203" y="191"/>
                  </a:cubicBezTo>
                  <a:cubicBezTo>
                    <a:pt x="72" y="322"/>
                    <a:pt x="0" y="489"/>
                    <a:pt x="0" y="668"/>
                  </a:cubicBezTo>
                  <a:cubicBezTo>
                    <a:pt x="0" y="846"/>
                    <a:pt x="72" y="1013"/>
                    <a:pt x="203" y="1144"/>
                  </a:cubicBezTo>
                  <a:cubicBezTo>
                    <a:pt x="322" y="1263"/>
                    <a:pt x="501" y="1334"/>
                    <a:pt x="667" y="1334"/>
                  </a:cubicBezTo>
                  <a:cubicBezTo>
                    <a:pt x="846" y="1334"/>
                    <a:pt x="1024" y="1263"/>
                    <a:pt x="1143" y="1144"/>
                  </a:cubicBezTo>
                  <a:cubicBezTo>
                    <a:pt x="1274" y="1013"/>
                    <a:pt x="1346" y="846"/>
                    <a:pt x="1346" y="668"/>
                  </a:cubicBezTo>
                  <a:cubicBezTo>
                    <a:pt x="1346" y="489"/>
                    <a:pt x="1274" y="322"/>
                    <a:pt x="1143" y="191"/>
                  </a:cubicBezTo>
                  <a:cubicBezTo>
                    <a:pt x="1024" y="72"/>
                    <a:pt x="846" y="1"/>
                    <a:pt x="6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5223;p42">
              <a:extLst>
                <a:ext uri="{FF2B5EF4-FFF2-40B4-BE49-F238E27FC236}">
                  <a16:creationId xmlns:a16="http://schemas.microsoft.com/office/drawing/2014/main" id="{9F101CB9-A98B-4EFC-824A-6D270B5D4FF1}"/>
                </a:ext>
              </a:extLst>
            </p:cNvPr>
            <p:cNvSpPr/>
            <p:nvPr/>
          </p:nvSpPr>
          <p:spPr>
            <a:xfrm rot="10800000">
              <a:off x="4783775" y="1939875"/>
              <a:ext cx="33650" cy="33375"/>
            </a:xfrm>
            <a:custGeom>
              <a:avLst/>
              <a:gdLst/>
              <a:ahLst/>
              <a:cxnLst/>
              <a:rect l="l" t="t" r="r" b="b"/>
              <a:pathLst>
                <a:path w="1346" h="1335" extrusionOk="0">
                  <a:moveTo>
                    <a:pt x="667" y="1"/>
                  </a:moveTo>
                  <a:cubicBezTo>
                    <a:pt x="501" y="1"/>
                    <a:pt x="322" y="72"/>
                    <a:pt x="203" y="191"/>
                  </a:cubicBezTo>
                  <a:cubicBezTo>
                    <a:pt x="72" y="322"/>
                    <a:pt x="0" y="489"/>
                    <a:pt x="0" y="668"/>
                  </a:cubicBezTo>
                  <a:cubicBezTo>
                    <a:pt x="0" y="846"/>
                    <a:pt x="72" y="1013"/>
                    <a:pt x="203" y="1144"/>
                  </a:cubicBezTo>
                  <a:cubicBezTo>
                    <a:pt x="322" y="1263"/>
                    <a:pt x="501" y="1334"/>
                    <a:pt x="667" y="1334"/>
                  </a:cubicBezTo>
                  <a:cubicBezTo>
                    <a:pt x="846" y="1334"/>
                    <a:pt x="1024" y="1263"/>
                    <a:pt x="1143" y="1144"/>
                  </a:cubicBezTo>
                  <a:cubicBezTo>
                    <a:pt x="1274" y="1013"/>
                    <a:pt x="1346" y="846"/>
                    <a:pt x="1346" y="668"/>
                  </a:cubicBezTo>
                  <a:cubicBezTo>
                    <a:pt x="1346" y="489"/>
                    <a:pt x="1274" y="322"/>
                    <a:pt x="1143" y="191"/>
                  </a:cubicBezTo>
                  <a:cubicBezTo>
                    <a:pt x="1024" y="72"/>
                    <a:pt x="846" y="1"/>
                    <a:pt x="6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" name="Google Shape;5210;p42">
            <a:extLst>
              <a:ext uri="{FF2B5EF4-FFF2-40B4-BE49-F238E27FC236}">
                <a16:creationId xmlns:a16="http://schemas.microsoft.com/office/drawing/2014/main" id="{EAEEA9FC-D758-4A4C-AEB6-0DA906128E9A}"/>
              </a:ext>
            </a:extLst>
          </p:cNvPr>
          <p:cNvGrpSpPr/>
          <p:nvPr/>
        </p:nvGrpSpPr>
        <p:grpSpPr>
          <a:xfrm rot="5400000">
            <a:off x="4516661" y="2221280"/>
            <a:ext cx="33650" cy="773300"/>
            <a:chOff x="4783775" y="1199950"/>
            <a:chExt cx="33650" cy="773300"/>
          </a:xfrm>
        </p:grpSpPr>
        <p:sp>
          <p:nvSpPr>
            <p:cNvPr id="34" name="Google Shape;5211;p42">
              <a:extLst>
                <a:ext uri="{FF2B5EF4-FFF2-40B4-BE49-F238E27FC236}">
                  <a16:creationId xmlns:a16="http://schemas.microsoft.com/office/drawing/2014/main" id="{9486B993-F934-4A6C-BD2B-7AE18CADFDF7}"/>
                </a:ext>
              </a:extLst>
            </p:cNvPr>
            <p:cNvSpPr/>
            <p:nvPr/>
          </p:nvSpPr>
          <p:spPr>
            <a:xfrm rot="10800000">
              <a:off x="4783775" y="1199950"/>
              <a:ext cx="33650" cy="33375"/>
            </a:xfrm>
            <a:custGeom>
              <a:avLst/>
              <a:gdLst/>
              <a:ahLst/>
              <a:cxnLst/>
              <a:rect l="l" t="t" r="r" b="b"/>
              <a:pathLst>
                <a:path w="1346" h="1335" extrusionOk="0">
                  <a:moveTo>
                    <a:pt x="667" y="1"/>
                  </a:moveTo>
                  <a:cubicBezTo>
                    <a:pt x="501" y="1"/>
                    <a:pt x="322" y="72"/>
                    <a:pt x="203" y="191"/>
                  </a:cubicBezTo>
                  <a:cubicBezTo>
                    <a:pt x="72" y="322"/>
                    <a:pt x="0" y="489"/>
                    <a:pt x="0" y="668"/>
                  </a:cubicBezTo>
                  <a:cubicBezTo>
                    <a:pt x="0" y="846"/>
                    <a:pt x="72" y="1013"/>
                    <a:pt x="203" y="1144"/>
                  </a:cubicBezTo>
                  <a:cubicBezTo>
                    <a:pt x="322" y="1263"/>
                    <a:pt x="501" y="1334"/>
                    <a:pt x="667" y="1334"/>
                  </a:cubicBezTo>
                  <a:cubicBezTo>
                    <a:pt x="846" y="1334"/>
                    <a:pt x="1024" y="1263"/>
                    <a:pt x="1143" y="1144"/>
                  </a:cubicBezTo>
                  <a:cubicBezTo>
                    <a:pt x="1274" y="1013"/>
                    <a:pt x="1346" y="846"/>
                    <a:pt x="1346" y="668"/>
                  </a:cubicBezTo>
                  <a:cubicBezTo>
                    <a:pt x="1346" y="489"/>
                    <a:pt x="1274" y="322"/>
                    <a:pt x="1143" y="191"/>
                  </a:cubicBezTo>
                  <a:cubicBezTo>
                    <a:pt x="1024" y="72"/>
                    <a:pt x="846" y="1"/>
                    <a:pt x="6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5212;p42">
              <a:extLst>
                <a:ext uri="{FF2B5EF4-FFF2-40B4-BE49-F238E27FC236}">
                  <a16:creationId xmlns:a16="http://schemas.microsoft.com/office/drawing/2014/main" id="{0F2C7DE3-20A3-45BA-BCC5-A3D851F60AB6}"/>
                </a:ext>
              </a:extLst>
            </p:cNvPr>
            <p:cNvSpPr/>
            <p:nvPr/>
          </p:nvSpPr>
          <p:spPr>
            <a:xfrm rot="10800000">
              <a:off x="4783775" y="1347938"/>
              <a:ext cx="33650" cy="33375"/>
            </a:xfrm>
            <a:custGeom>
              <a:avLst/>
              <a:gdLst/>
              <a:ahLst/>
              <a:cxnLst/>
              <a:rect l="l" t="t" r="r" b="b"/>
              <a:pathLst>
                <a:path w="1346" h="1335" extrusionOk="0">
                  <a:moveTo>
                    <a:pt x="667" y="1"/>
                  </a:moveTo>
                  <a:cubicBezTo>
                    <a:pt x="501" y="1"/>
                    <a:pt x="322" y="72"/>
                    <a:pt x="203" y="191"/>
                  </a:cubicBezTo>
                  <a:cubicBezTo>
                    <a:pt x="72" y="322"/>
                    <a:pt x="0" y="489"/>
                    <a:pt x="0" y="668"/>
                  </a:cubicBezTo>
                  <a:cubicBezTo>
                    <a:pt x="0" y="846"/>
                    <a:pt x="72" y="1013"/>
                    <a:pt x="203" y="1144"/>
                  </a:cubicBezTo>
                  <a:cubicBezTo>
                    <a:pt x="322" y="1263"/>
                    <a:pt x="501" y="1334"/>
                    <a:pt x="667" y="1334"/>
                  </a:cubicBezTo>
                  <a:cubicBezTo>
                    <a:pt x="846" y="1334"/>
                    <a:pt x="1024" y="1263"/>
                    <a:pt x="1143" y="1144"/>
                  </a:cubicBezTo>
                  <a:cubicBezTo>
                    <a:pt x="1274" y="1013"/>
                    <a:pt x="1346" y="846"/>
                    <a:pt x="1346" y="668"/>
                  </a:cubicBezTo>
                  <a:cubicBezTo>
                    <a:pt x="1346" y="489"/>
                    <a:pt x="1274" y="322"/>
                    <a:pt x="1143" y="191"/>
                  </a:cubicBezTo>
                  <a:cubicBezTo>
                    <a:pt x="1024" y="72"/>
                    <a:pt x="846" y="1"/>
                    <a:pt x="6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5213;p42">
              <a:extLst>
                <a:ext uri="{FF2B5EF4-FFF2-40B4-BE49-F238E27FC236}">
                  <a16:creationId xmlns:a16="http://schemas.microsoft.com/office/drawing/2014/main" id="{1843844D-9F4D-4452-B001-290BCDB51E9D}"/>
                </a:ext>
              </a:extLst>
            </p:cNvPr>
            <p:cNvSpPr/>
            <p:nvPr/>
          </p:nvSpPr>
          <p:spPr>
            <a:xfrm rot="10800000">
              <a:off x="4783775" y="1495925"/>
              <a:ext cx="33650" cy="33375"/>
            </a:xfrm>
            <a:custGeom>
              <a:avLst/>
              <a:gdLst/>
              <a:ahLst/>
              <a:cxnLst/>
              <a:rect l="l" t="t" r="r" b="b"/>
              <a:pathLst>
                <a:path w="1346" h="1335" extrusionOk="0">
                  <a:moveTo>
                    <a:pt x="667" y="1"/>
                  </a:moveTo>
                  <a:cubicBezTo>
                    <a:pt x="501" y="1"/>
                    <a:pt x="322" y="72"/>
                    <a:pt x="203" y="191"/>
                  </a:cubicBezTo>
                  <a:cubicBezTo>
                    <a:pt x="72" y="322"/>
                    <a:pt x="0" y="489"/>
                    <a:pt x="0" y="668"/>
                  </a:cubicBezTo>
                  <a:cubicBezTo>
                    <a:pt x="0" y="846"/>
                    <a:pt x="72" y="1013"/>
                    <a:pt x="203" y="1144"/>
                  </a:cubicBezTo>
                  <a:cubicBezTo>
                    <a:pt x="322" y="1263"/>
                    <a:pt x="501" y="1334"/>
                    <a:pt x="667" y="1334"/>
                  </a:cubicBezTo>
                  <a:cubicBezTo>
                    <a:pt x="846" y="1334"/>
                    <a:pt x="1024" y="1263"/>
                    <a:pt x="1143" y="1144"/>
                  </a:cubicBezTo>
                  <a:cubicBezTo>
                    <a:pt x="1274" y="1013"/>
                    <a:pt x="1346" y="846"/>
                    <a:pt x="1346" y="668"/>
                  </a:cubicBezTo>
                  <a:cubicBezTo>
                    <a:pt x="1346" y="489"/>
                    <a:pt x="1274" y="322"/>
                    <a:pt x="1143" y="191"/>
                  </a:cubicBezTo>
                  <a:cubicBezTo>
                    <a:pt x="1024" y="72"/>
                    <a:pt x="846" y="1"/>
                    <a:pt x="6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5214;p42">
              <a:extLst>
                <a:ext uri="{FF2B5EF4-FFF2-40B4-BE49-F238E27FC236}">
                  <a16:creationId xmlns:a16="http://schemas.microsoft.com/office/drawing/2014/main" id="{DF32C4C6-B349-498A-B35D-FD9E1ED77A0E}"/>
                </a:ext>
              </a:extLst>
            </p:cNvPr>
            <p:cNvSpPr/>
            <p:nvPr/>
          </p:nvSpPr>
          <p:spPr>
            <a:xfrm rot="10800000">
              <a:off x="4783775" y="1643913"/>
              <a:ext cx="33650" cy="33375"/>
            </a:xfrm>
            <a:custGeom>
              <a:avLst/>
              <a:gdLst/>
              <a:ahLst/>
              <a:cxnLst/>
              <a:rect l="l" t="t" r="r" b="b"/>
              <a:pathLst>
                <a:path w="1346" h="1335" extrusionOk="0">
                  <a:moveTo>
                    <a:pt x="667" y="1"/>
                  </a:moveTo>
                  <a:cubicBezTo>
                    <a:pt x="501" y="1"/>
                    <a:pt x="322" y="72"/>
                    <a:pt x="203" y="191"/>
                  </a:cubicBezTo>
                  <a:cubicBezTo>
                    <a:pt x="72" y="322"/>
                    <a:pt x="0" y="489"/>
                    <a:pt x="0" y="668"/>
                  </a:cubicBezTo>
                  <a:cubicBezTo>
                    <a:pt x="0" y="846"/>
                    <a:pt x="72" y="1013"/>
                    <a:pt x="203" y="1144"/>
                  </a:cubicBezTo>
                  <a:cubicBezTo>
                    <a:pt x="322" y="1263"/>
                    <a:pt x="501" y="1334"/>
                    <a:pt x="667" y="1334"/>
                  </a:cubicBezTo>
                  <a:cubicBezTo>
                    <a:pt x="846" y="1334"/>
                    <a:pt x="1024" y="1263"/>
                    <a:pt x="1143" y="1144"/>
                  </a:cubicBezTo>
                  <a:cubicBezTo>
                    <a:pt x="1274" y="1013"/>
                    <a:pt x="1346" y="846"/>
                    <a:pt x="1346" y="668"/>
                  </a:cubicBezTo>
                  <a:cubicBezTo>
                    <a:pt x="1346" y="489"/>
                    <a:pt x="1274" y="322"/>
                    <a:pt x="1143" y="191"/>
                  </a:cubicBezTo>
                  <a:cubicBezTo>
                    <a:pt x="1024" y="72"/>
                    <a:pt x="846" y="1"/>
                    <a:pt x="6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5215;p42">
              <a:extLst>
                <a:ext uri="{FF2B5EF4-FFF2-40B4-BE49-F238E27FC236}">
                  <a16:creationId xmlns:a16="http://schemas.microsoft.com/office/drawing/2014/main" id="{21AAA14B-0ED9-45FF-A218-CB40A1237401}"/>
                </a:ext>
              </a:extLst>
            </p:cNvPr>
            <p:cNvSpPr/>
            <p:nvPr/>
          </p:nvSpPr>
          <p:spPr>
            <a:xfrm rot="10800000">
              <a:off x="4783775" y="1791900"/>
              <a:ext cx="33650" cy="33375"/>
            </a:xfrm>
            <a:custGeom>
              <a:avLst/>
              <a:gdLst/>
              <a:ahLst/>
              <a:cxnLst/>
              <a:rect l="l" t="t" r="r" b="b"/>
              <a:pathLst>
                <a:path w="1346" h="1335" extrusionOk="0">
                  <a:moveTo>
                    <a:pt x="667" y="1"/>
                  </a:moveTo>
                  <a:cubicBezTo>
                    <a:pt x="501" y="1"/>
                    <a:pt x="322" y="72"/>
                    <a:pt x="203" y="191"/>
                  </a:cubicBezTo>
                  <a:cubicBezTo>
                    <a:pt x="72" y="322"/>
                    <a:pt x="0" y="489"/>
                    <a:pt x="0" y="668"/>
                  </a:cubicBezTo>
                  <a:cubicBezTo>
                    <a:pt x="0" y="846"/>
                    <a:pt x="72" y="1013"/>
                    <a:pt x="203" y="1144"/>
                  </a:cubicBezTo>
                  <a:cubicBezTo>
                    <a:pt x="322" y="1263"/>
                    <a:pt x="501" y="1334"/>
                    <a:pt x="667" y="1334"/>
                  </a:cubicBezTo>
                  <a:cubicBezTo>
                    <a:pt x="846" y="1334"/>
                    <a:pt x="1024" y="1263"/>
                    <a:pt x="1143" y="1144"/>
                  </a:cubicBezTo>
                  <a:cubicBezTo>
                    <a:pt x="1274" y="1013"/>
                    <a:pt x="1346" y="846"/>
                    <a:pt x="1346" y="668"/>
                  </a:cubicBezTo>
                  <a:cubicBezTo>
                    <a:pt x="1346" y="489"/>
                    <a:pt x="1274" y="322"/>
                    <a:pt x="1143" y="191"/>
                  </a:cubicBezTo>
                  <a:cubicBezTo>
                    <a:pt x="1024" y="72"/>
                    <a:pt x="846" y="1"/>
                    <a:pt x="6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5216;p42">
              <a:extLst>
                <a:ext uri="{FF2B5EF4-FFF2-40B4-BE49-F238E27FC236}">
                  <a16:creationId xmlns:a16="http://schemas.microsoft.com/office/drawing/2014/main" id="{2E77EBE4-BA1A-4C31-8AD5-47CB67CBFA86}"/>
                </a:ext>
              </a:extLst>
            </p:cNvPr>
            <p:cNvSpPr/>
            <p:nvPr/>
          </p:nvSpPr>
          <p:spPr>
            <a:xfrm rot="10800000">
              <a:off x="4783775" y="1939875"/>
              <a:ext cx="33650" cy="33375"/>
            </a:xfrm>
            <a:custGeom>
              <a:avLst/>
              <a:gdLst/>
              <a:ahLst/>
              <a:cxnLst/>
              <a:rect l="l" t="t" r="r" b="b"/>
              <a:pathLst>
                <a:path w="1346" h="1335" extrusionOk="0">
                  <a:moveTo>
                    <a:pt x="667" y="1"/>
                  </a:moveTo>
                  <a:cubicBezTo>
                    <a:pt x="501" y="1"/>
                    <a:pt x="322" y="72"/>
                    <a:pt x="203" y="191"/>
                  </a:cubicBezTo>
                  <a:cubicBezTo>
                    <a:pt x="72" y="322"/>
                    <a:pt x="0" y="489"/>
                    <a:pt x="0" y="668"/>
                  </a:cubicBezTo>
                  <a:cubicBezTo>
                    <a:pt x="0" y="846"/>
                    <a:pt x="72" y="1013"/>
                    <a:pt x="203" y="1144"/>
                  </a:cubicBezTo>
                  <a:cubicBezTo>
                    <a:pt x="322" y="1263"/>
                    <a:pt x="501" y="1334"/>
                    <a:pt x="667" y="1334"/>
                  </a:cubicBezTo>
                  <a:cubicBezTo>
                    <a:pt x="846" y="1334"/>
                    <a:pt x="1024" y="1263"/>
                    <a:pt x="1143" y="1144"/>
                  </a:cubicBezTo>
                  <a:cubicBezTo>
                    <a:pt x="1274" y="1013"/>
                    <a:pt x="1346" y="846"/>
                    <a:pt x="1346" y="668"/>
                  </a:cubicBezTo>
                  <a:cubicBezTo>
                    <a:pt x="1346" y="489"/>
                    <a:pt x="1274" y="322"/>
                    <a:pt x="1143" y="191"/>
                  </a:cubicBezTo>
                  <a:cubicBezTo>
                    <a:pt x="1024" y="72"/>
                    <a:pt x="846" y="1"/>
                    <a:pt x="6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" name="Google Shape;5227;p42">
            <a:extLst>
              <a:ext uri="{FF2B5EF4-FFF2-40B4-BE49-F238E27FC236}">
                <a16:creationId xmlns:a16="http://schemas.microsoft.com/office/drawing/2014/main" id="{0E9FDE0E-AA39-416E-AAB0-2C312DAA039C}"/>
              </a:ext>
            </a:extLst>
          </p:cNvPr>
          <p:cNvSpPr/>
          <p:nvPr/>
        </p:nvSpPr>
        <p:spPr>
          <a:xfrm rot="-843596">
            <a:off x="4788154" y="2145311"/>
            <a:ext cx="924256" cy="925224"/>
          </a:xfrm>
          <a:custGeom>
            <a:avLst/>
            <a:gdLst/>
            <a:ahLst/>
            <a:cxnLst/>
            <a:rect l="l" t="t" r="r" b="b"/>
            <a:pathLst>
              <a:path w="157569" h="157734" extrusionOk="0">
                <a:moveTo>
                  <a:pt x="74070" y="0"/>
                </a:moveTo>
                <a:lnTo>
                  <a:pt x="10336" y="35207"/>
                </a:lnTo>
                <a:lnTo>
                  <a:pt x="1" y="84987"/>
                </a:lnTo>
                <a:lnTo>
                  <a:pt x="32934" y="131266"/>
                </a:lnTo>
                <a:lnTo>
                  <a:pt x="65402" y="141589"/>
                </a:lnTo>
                <a:lnTo>
                  <a:pt x="96406" y="147030"/>
                </a:lnTo>
                <a:lnTo>
                  <a:pt x="142912" y="157734"/>
                </a:lnTo>
                <a:lnTo>
                  <a:pt x="156711" y="140017"/>
                </a:lnTo>
                <a:lnTo>
                  <a:pt x="157568" y="48530"/>
                </a:lnTo>
                <a:lnTo>
                  <a:pt x="7407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5243;p42">
            <a:extLst>
              <a:ext uri="{FF2B5EF4-FFF2-40B4-BE49-F238E27FC236}">
                <a16:creationId xmlns:a16="http://schemas.microsoft.com/office/drawing/2014/main" id="{59E4E595-B389-433C-8A03-000F4148DE2A}"/>
              </a:ext>
            </a:extLst>
          </p:cNvPr>
          <p:cNvSpPr txBox="1">
            <a:spLocks/>
          </p:cNvSpPr>
          <p:nvPr/>
        </p:nvSpPr>
        <p:spPr>
          <a:xfrm>
            <a:off x="4884399" y="2399480"/>
            <a:ext cx="829500" cy="4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vo"/>
              <a:buNone/>
              <a:defRPr sz="2000" b="0" i="0" u="none" strike="noStrike" cap="none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vo"/>
              <a:buNone/>
              <a:defRPr sz="2000" b="0" i="0" u="none" strike="noStrike" cap="none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vo"/>
              <a:buNone/>
              <a:defRPr sz="2000" b="0" i="0" u="none" strike="noStrike" cap="none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vo"/>
              <a:buNone/>
              <a:defRPr sz="2000" b="0" i="0" u="none" strike="noStrike" cap="none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vo"/>
              <a:buNone/>
              <a:defRPr sz="2000" b="0" i="0" u="none" strike="noStrike" cap="none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vo"/>
              <a:buNone/>
              <a:defRPr sz="2000" b="0" i="0" u="none" strike="noStrike" cap="none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vo"/>
              <a:buNone/>
              <a:defRPr sz="2000" b="0" i="0" u="none" strike="noStrike" cap="none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vo"/>
              <a:buNone/>
              <a:defRPr sz="2000" b="0" i="0" u="none" strike="noStrike" cap="none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vo"/>
              <a:buNone/>
              <a:defRPr sz="2000" b="0" i="0" u="none" strike="noStrike" cap="none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r>
              <a:rPr lang="en" dirty="0"/>
              <a:t>04</a:t>
            </a:r>
          </a:p>
        </p:txBody>
      </p:sp>
      <p:grpSp>
        <p:nvGrpSpPr>
          <p:cNvPr id="42" name="Google Shape;5210;p42">
            <a:extLst>
              <a:ext uri="{FF2B5EF4-FFF2-40B4-BE49-F238E27FC236}">
                <a16:creationId xmlns:a16="http://schemas.microsoft.com/office/drawing/2014/main" id="{3C5C9442-F162-46CC-90D5-A75267CA5A90}"/>
              </a:ext>
            </a:extLst>
          </p:cNvPr>
          <p:cNvGrpSpPr/>
          <p:nvPr/>
        </p:nvGrpSpPr>
        <p:grpSpPr>
          <a:xfrm rot="5400000">
            <a:off x="7753762" y="2221279"/>
            <a:ext cx="33650" cy="773300"/>
            <a:chOff x="4783775" y="1199950"/>
            <a:chExt cx="33650" cy="773300"/>
          </a:xfrm>
        </p:grpSpPr>
        <p:sp>
          <p:nvSpPr>
            <p:cNvPr id="43" name="Google Shape;5211;p42">
              <a:extLst>
                <a:ext uri="{FF2B5EF4-FFF2-40B4-BE49-F238E27FC236}">
                  <a16:creationId xmlns:a16="http://schemas.microsoft.com/office/drawing/2014/main" id="{445C7104-9337-4B24-8F5A-93D9703EF5DF}"/>
                </a:ext>
              </a:extLst>
            </p:cNvPr>
            <p:cNvSpPr/>
            <p:nvPr/>
          </p:nvSpPr>
          <p:spPr>
            <a:xfrm rot="10800000">
              <a:off x="4783775" y="1199950"/>
              <a:ext cx="33650" cy="33375"/>
            </a:xfrm>
            <a:custGeom>
              <a:avLst/>
              <a:gdLst/>
              <a:ahLst/>
              <a:cxnLst/>
              <a:rect l="l" t="t" r="r" b="b"/>
              <a:pathLst>
                <a:path w="1346" h="1335" extrusionOk="0">
                  <a:moveTo>
                    <a:pt x="667" y="1"/>
                  </a:moveTo>
                  <a:cubicBezTo>
                    <a:pt x="501" y="1"/>
                    <a:pt x="322" y="72"/>
                    <a:pt x="203" y="191"/>
                  </a:cubicBezTo>
                  <a:cubicBezTo>
                    <a:pt x="72" y="322"/>
                    <a:pt x="0" y="489"/>
                    <a:pt x="0" y="668"/>
                  </a:cubicBezTo>
                  <a:cubicBezTo>
                    <a:pt x="0" y="846"/>
                    <a:pt x="72" y="1013"/>
                    <a:pt x="203" y="1144"/>
                  </a:cubicBezTo>
                  <a:cubicBezTo>
                    <a:pt x="322" y="1263"/>
                    <a:pt x="501" y="1334"/>
                    <a:pt x="667" y="1334"/>
                  </a:cubicBezTo>
                  <a:cubicBezTo>
                    <a:pt x="846" y="1334"/>
                    <a:pt x="1024" y="1263"/>
                    <a:pt x="1143" y="1144"/>
                  </a:cubicBezTo>
                  <a:cubicBezTo>
                    <a:pt x="1274" y="1013"/>
                    <a:pt x="1346" y="846"/>
                    <a:pt x="1346" y="668"/>
                  </a:cubicBezTo>
                  <a:cubicBezTo>
                    <a:pt x="1346" y="489"/>
                    <a:pt x="1274" y="322"/>
                    <a:pt x="1143" y="191"/>
                  </a:cubicBezTo>
                  <a:cubicBezTo>
                    <a:pt x="1024" y="72"/>
                    <a:pt x="846" y="1"/>
                    <a:pt x="6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5212;p42">
              <a:extLst>
                <a:ext uri="{FF2B5EF4-FFF2-40B4-BE49-F238E27FC236}">
                  <a16:creationId xmlns:a16="http://schemas.microsoft.com/office/drawing/2014/main" id="{E3034CA4-258A-4590-BAD9-DA3F3B1DD70F}"/>
                </a:ext>
              </a:extLst>
            </p:cNvPr>
            <p:cNvSpPr/>
            <p:nvPr/>
          </p:nvSpPr>
          <p:spPr>
            <a:xfrm rot="10800000">
              <a:off x="4783775" y="1347938"/>
              <a:ext cx="33650" cy="33375"/>
            </a:xfrm>
            <a:custGeom>
              <a:avLst/>
              <a:gdLst/>
              <a:ahLst/>
              <a:cxnLst/>
              <a:rect l="l" t="t" r="r" b="b"/>
              <a:pathLst>
                <a:path w="1346" h="1335" extrusionOk="0">
                  <a:moveTo>
                    <a:pt x="667" y="1"/>
                  </a:moveTo>
                  <a:cubicBezTo>
                    <a:pt x="501" y="1"/>
                    <a:pt x="322" y="72"/>
                    <a:pt x="203" y="191"/>
                  </a:cubicBezTo>
                  <a:cubicBezTo>
                    <a:pt x="72" y="322"/>
                    <a:pt x="0" y="489"/>
                    <a:pt x="0" y="668"/>
                  </a:cubicBezTo>
                  <a:cubicBezTo>
                    <a:pt x="0" y="846"/>
                    <a:pt x="72" y="1013"/>
                    <a:pt x="203" y="1144"/>
                  </a:cubicBezTo>
                  <a:cubicBezTo>
                    <a:pt x="322" y="1263"/>
                    <a:pt x="501" y="1334"/>
                    <a:pt x="667" y="1334"/>
                  </a:cubicBezTo>
                  <a:cubicBezTo>
                    <a:pt x="846" y="1334"/>
                    <a:pt x="1024" y="1263"/>
                    <a:pt x="1143" y="1144"/>
                  </a:cubicBezTo>
                  <a:cubicBezTo>
                    <a:pt x="1274" y="1013"/>
                    <a:pt x="1346" y="846"/>
                    <a:pt x="1346" y="668"/>
                  </a:cubicBezTo>
                  <a:cubicBezTo>
                    <a:pt x="1346" y="489"/>
                    <a:pt x="1274" y="322"/>
                    <a:pt x="1143" y="191"/>
                  </a:cubicBezTo>
                  <a:cubicBezTo>
                    <a:pt x="1024" y="72"/>
                    <a:pt x="846" y="1"/>
                    <a:pt x="6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5213;p42">
              <a:extLst>
                <a:ext uri="{FF2B5EF4-FFF2-40B4-BE49-F238E27FC236}">
                  <a16:creationId xmlns:a16="http://schemas.microsoft.com/office/drawing/2014/main" id="{4D760C02-F276-410F-91B0-8B800DBC533F}"/>
                </a:ext>
              </a:extLst>
            </p:cNvPr>
            <p:cNvSpPr/>
            <p:nvPr/>
          </p:nvSpPr>
          <p:spPr>
            <a:xfrm rot="10800000">
              <a:off x="4783775" y="1495925"/>
              <a:ext cx="33650" cy="33375"/>
            </a:xfrm>
            <a:custGeom>
              <a:avLst/>
              <a:gdLst/>
              <a:ahLst/>
              <a:cxnLst/>
              <a:rect l="l" t="t" r="r" b="b"/>
              <a:pathLst>
                <a:path w="1346" h="1335" extrusionOk="0">
                  <a:moveTo>
                    <a:pt x="667" y="1"/>
                  </a:moveTo>
                  <a:cubicBezTo>
                    <a:pt x="501" y="1"/>
                    <a:pt x="322" y="72"/>
                    <a:pt x="203" y="191"/>
                  </a:cubicBezTo>
                  <a:cubicBezTo>
                    <a:pt x="72" y="322"/>
                    <a:pt x="0" y="489"/>
                    <a:pt x="0" y="668"/>
                  </a:cubicBezTo>
                  <a:cubicBezTo>
                    <a:pt x="0" y="846"/>
                    <a:pt x="72" y="1013"/>
                    <a:pt x="203" y="1144"/>
                  </a:cubicBezTo>
                  <a:cubicBezTo>
                    <a:pt x="322" y="1263"/>
                    <a:pt x="501" y="1334"/>
                    <a:pt x="667" y="1334"/>
                  </a:cubicBezTo>
                  <a:cubicBezTo>
                    <a:pt x="846" y="1334"/>
                    <a:pt x="1024" y="1263"/>
                    <a:pt x="1143" y="1144"/>
                  </a:cubicBezTo>
                  <a:cubicBezTo>
                    <a:pt x="1274" y="1013"/>
                    <a:pt x="1346" y="846"/>
                    <a:pt x="1346" y="668"/>
                  </a:cubicBezTo>
                  <a:cubicBezTo>
                    <a:pt x="1346" y="489"/>
                    <a:pt x="1274" y="322"/>
                    <a:pt x="1143" y="191"/>
                  </a:cubicBezTo>
                  <a:cubicBezTo>
                    <a:pt x="1024" y="72"/>
                    <a:pt x="846" y="1"/>
                    <a:pt x="6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5214;p42">
              <a:extLst>
                <a:ext uri="{FF2B5EF4-FFF2-40B4-BE49-F238E27FC236}">
                  <a16:creationId xmlns:a16="http://schemas.microsoft.com/office/drawing/2014/main" id="{20B1702F-795E-42A0-BD22-79BED680CE7C}"/>
                </a:ext>
              </a:extLst>
            </p:cNvPr>
            <p:cNvSpPr/>
            <p:nvPr/>
          </p:nvSpPr>
          <p:spPr>
            <a:xfrm rot="10800000">
              <a:off x="4783775" y="1643913"/>
              <a:ext cx="33650" cy="33375"/>
            </a:xfrm>
            <a:custGeom>
              <a:avLst/>
              <a:gdLst/>
              <a:ahLst/>
              <a:cxnLst/>
              <a:rect l="l" t="t" r="r" b="b"/>
              <a:pathLst>
                <a:path w="1346" h="1335" extrusionOk="0">
                  <a:moveTo>
                    <a:pt x="667" y="1"/>
                  </a:moveTo>
                  <a:cubicBezTo>
                    <a:pt x="501" y="1"/>
                    <a:pt x="322" y="72"/>
                    <a:pt x="203" y="191"/>
                  </a:cubicBezTo>
                  <a:cubicBezTo>
                    <a:pt x="72" y="322"/>
                    <a:pt x="0" y="489"/>
                    <a:pt x="0" y="668"/>
                  </a:cubicBezTo>
                  <a:cubicBezTo>
                    <a:pt x="0" y="846"/>
                    <a:pt x="72" y="1013"/>
                    <a:pt x="203" y="1144"/>
                  </a:cubicBezTo>
                  <a:cubicBezTo>
                    <a:pt x="322" y="1263"/>
                    <a:pt x="501" y="1334"/>
                    <a:pt x="667" y="1334"/>
                  </a:cubicBezTo>
                  <a:cubicBezTo>
                    <a:pt x="846" y="1334"/>
                    <a:pt x="1024" y="1263"/>
                    <a:pt x="1143" y="1144"/>
                  </a:cubicBezTo>
                  <a:cubicBezTo>
                    <a:pt x="1274" y="1013"/>
                    <a:pt x="1346" y="846"/>
                    <a:pt x="1346" y="668"/>
                  </a:cubicBezTo>
                  <a:cubicBezTo>
                    <a:pt x="1346" y="489"/>
                    <a:pt x="1274" y="322"/>
                    <a:pt x="1143" y="191"/>
                  </a:cubicBezTo>
                  <a:cubicBezTo>
                    <a:pt x="1024" y="72"/>
                    <a:pt x="846" y="1"/>
                    <a:pt x="6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5215;p42">
              <a:extLst>
                <a:ext uri="{FF2B5EF4-FFF2-40B4-BE49-F238E27FC236}">
                  <a16:creationId xmlns:a16="http://schemas.microsoft.com/office/drawing/2014/main" id="{0BC88F5A-7A77-45A5-9BE8-79F763AA02D7}"/>
                </a:ext>
              </a:extLst>
            </p:cNvPr>
            <p:cNvSpPr/>
            <p:nvPr/>
          </p:nvSpPr>
          <p:spPr>
            <a:xfrm rot="10800000">
              <a:off x="4783775" y="1791900"/>
              <a:ext cx="33650" cy="33375"/>
            </a:xfrm>
            <a:custGeom>
              <a:avLst/>
              <a:gdLst/>
              <a:ahLst/>
              <a:cxnLst/>
              <a:rect l="l" t="t" r="r" b="b"/>
              <a:pathLst>
                <a:path w="1346" h="1335" extrusionOk="0">
                  <a:moveTo>
                    <a:pt x="667" y="1"/>
                  </a:moveTo>
                  <a:cubicBezTo>
                    <a:pt x="501" y="1"/>
                    <a:pt x="322" y="72"/>
                    <a:pt x="203" y="191"/>
                  </a:cubicBezTo>
                  <a:cubicBezTo>
                    <a:pt x="72" y="322"/>
                    <a:pt x="0" y="489"/>
                    <a:pt x="0" y="668"/>
                  </a:cubicBezTo>
                  <a:cubicBezTo>
                    <a:pt x="0" y="846"/>
                    <a:pt x="72" y="1013"/>
                    <a:pt x="203" y="1144"/>
                  </a:cubicBezTo>
                  <a:cubicBezTo>
                    <a:pt x="322" y="1263"/>
                    <a:pt x="501" y="1334"/>
                    <a:pt x="667" y="1334"/>
                  </a:cubicBezTo>
                  <a:cubicBezTo>
                    <a:pt x="846" y="1334"/>
                    <a:pt x="1024" y="1263"/>
                    <a:pt x="1143" y="1144"/>
                  </a:cubicBezTo>
                  <a:cubicBezTo>
                    <a:pt x="1274" y="1013"/>
                    <a:pt x="1346" y="846"/>
                    <a:pt x="1346" y="668"/>
                  </a:cubicBezTo>
                  <a:cubicBezTo>
                    <a:pt x="1346" y="489"/>
                    <a:pt x="1274" y="322"/>
                    <a:pt x="1143" y="191"/>
                  </a:cubicBezTo>
                  <a:cubicBezTo>
                    <a:pt x="1024" y="72"/>
                    <a:pt x="846" y="1"/>
                    <a:pt x="6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5216;p42">
              <a:extLst>
                <a:ext uri="{FF2B5EF4-FFF2-40B4-BE49-F238E27FC236}">
                  <a16:creationId xmlns:a16="http://schemas.microsoft.com/office/drawing/2014/main" id="{4DA987A5-9F02-4BB7-916C-CC606BDE41DB}"/>
                </a:ext>
              </a:extLst>
            </p:cNvPr>
            <p:cNvSpPr/>
            <p:nvPr/>
          </p:nvSpPr>
          <p:spPr>
            <a:xfrm rot="10800000">
              <a:off x="4783775" y="1939875"/>
              <a:ext cx="33650" cy="33375"/>
            </a:xfrm>
            <a:custGeom>
              <a:avLst/>
              <a:gdLst/>
              <a:ahLst/>
              <a:cxnLst/>
              <a:rect l="l" t="t" r="r" b="b"/>
              <a:pathLst>
                <a:path w="1346" h="1335" extrusionOk="0">
                  <a:moveTo>
                    <a:pt x="667" y="1"/>
                  </a:moveTo>
                  <a:cubicBezTo>
                    <a:pt x="501" y="1"/>
                    <a:pt x="322" y="72"/>
                    <a:pt x="203" y="191"/>
                  </a:cubicBezTo>
                  <a:cubicBezTo>
                    <a:pt x="72" y="322"/>
                    <a:pt x="0" y="489"/>
                    <a:pt x="0" y="668"/>
                  </a:cubicBezTo>
                  <a:cubicBezTo>
                    <a:pt x="0" y="846"/>
                    <a:pt x="72" y="1013"/>
                    <a:pt x="203" y="1144"/>
                  </a:cubicBezTo>
                  <a:cubicBezTo>
                    <a:pt x="322" y="1263"/>
                    <a:pt x="501" y="1334"/>
                    <a:pt x="667" y="1334"/>
                  </a:cubicBezTo>
                  <a:cubicBezTo>
                    <a:pt x="846" y="1334"/>
                    <a:pt x="1024" y="1263"/>
                    <a:pt x="1143" y="1144"/>
                  </a:cubicBezTo>
                  <a:cubicBezTo>
                    <a:pt x="1274" y="1013"/>
                    <a:pt x="1346" y="846"/>
                    <a:pt x="1346" y="668"/>
                  </a:cubicBezTo>
                  <a:cubicBezTo>
                    <a:pt x="1346" y="489"/>
                    <a:pt x="1274" y="322"/>
                    <a:pt x="1143" y="191"/>
                  </a:cubicBezTo>
                  <a:cubicBezTo>
                    <a:pt x="1024" y="72"/>
                    <a:pt x="846" y="1"/>
                    <a:pt x="6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" name="Google Shape;5227;p42">
            <a:extLst>
              <a:ext uri="{FF2B5EF4-FFF2-40B4-BE49-F238E27FC236}">
                <a16:creationId xmlns:a16="http://schemas.microsoft.com/office/drawing/2014/main" id="{2EE5E47B-0DDA-4D36-BBB8-6E1EDDF4845F}"/>
              </a:ext>
            </a:extLst>
          </p:cNvPr>
          <p:cNvSpPr/>
          <p:nvPr/>
        </p:nvSpPr>
        <p:spPr>
          <a:xfrm rot="-843596">
            <a:off x="8025128" y="2145311"/>
            <a:ext cx="924256" cy="925224"/>
          </a:xfrm>
          <a:custGeom>
            <a:avLst/>
            <a:gdLst/>
            <a:ahLst/>
            <a:cxnLst/>
            <a:rect l="l" t="t" r="r" b="b"/>
            <a:pathLst>
              <a:path w="157569" h="157734" extrusionOk="0">
                <a:moveTo>
                  <a:pt x="74070" y="0"/>
                </a:moveTo>
                <a:lnTo>
                  <a:pt x="10336" y="35207"/>
                </a:lnTo>
                <a:lnTo>
                  <a:pt x="1" y="84987"/>
                </a:lnTo>
                <a:lnTo>
                  <a:pt x="32934" y="131266"/>
                </a:lnTo>
                <a:lnTo>
                  <a:pt x="65402" y="141589"/>
                </a:lnTo>
                <a:lnTo>
                  <a:pt x="96406" y="147030"/>
                </a:lnTo>
                <a:lnTo>
                  <a:pt x="142912" y="157734"/>
                </a:lnTo>
                <a:lnTo>
                  <a:pt x="156711" y="140017"/>
                </a:lnTo>
                <a:lnTo>
                  <a:pt x="157568" y="48530"/>
                </a:lnTo>
                <a:lnTo>
                  <a:pt x="7407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225;p42">
            <a:extLst>
              <a:ext uri="{FF2B5EF4-FFF2-40B4-BE49-F238E27FC236}">
                <a16:creationId xmlns:a16="http://schemas.microsoft.com/office/drawing/2014/main" id="{35030C1F-C84B-414B-8C6F-94431337112E}"/>
              </a:ext>
            </a:extLst>
          </p:cNvPr>
          <p:cNvSpPr/>
          <p:nvPr/>
        </p:nvSpPr>
        <p:spPr>
          <a:xfrm rot="-831662">
            <a:off x="6472987" y="2110636"/>
            <a:ext cx="1028359" cy="922224"/>
          </a:xfrm>
          <a:custGeom>
            <a:avLst/>
            <a:gdLst/>
            <a:ahLst/>
            <a:cxnLst/>
            <a:rect l="l" t="t" r="r" b="b"/>
            <a:pathLst>
              <a:path w="162080" h="145352" extrusionOk="0">
                <a:moveTo>
                  <a:pt x="91857" y="0"/>
                </a:moveTo>
                <a:lnTo>
                  <a:pt x="61794" y="31469"/>
                </a:lnTo>
                <a:lnTo>
                  <a:pt x="27837" y="40196"/>
                </a:lnTo>
                <a:lnTo>
                  <a:pt x="0" y="57853"/>
                </a:lnTo>
                <a:lnTo>
                  <a:pt x="6037" y="118967"/>
                </a:lnTo>
                <a:lnTo>
                  <a:pt x="56198" y="123801"/>
                </a:lnTo>
                <a:lnTo>
                  <a:pt x="82689" y="130493"/>
                </a:lnTo>
                <a:lnTo>
                  <a:pt x="118920" y="145352"/>
                </a:lnTo>
                <a:lnTo>
                  <a:pt x="162080" y="116050"/>
                </a:lnTo>
                <a:lnTo>
                  <a:pt x="154722" y="80903"/>
                </a:lnTo>
                <a:lnTo>
                  <a:pt x="131731" y="57198"/>
                </a:lnTo>
                <a:lnTo>
                  <a:pt x="125694" y="17169"/>
                </a:lnTo>
                <a:lnTo>
                  <a:pt x="9185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41;p42">
            <a:extLst>
              <a:ext uri="{FF2B5EF4-FFF2-40B4-BE49-F238E27FC236}">
                <a16:creationId xmlns:a16="http://schemas.microsoft.com/office/drawing/2014/main" id="{2022BF9C-1442-4053-A2B5-43AB5C3A7CFF}"/>
              </a:ext>
            </a:extLst>
          </p:cNvPr>
          <p:cNvSpPr txBox="1">
            <a:spLocks/>
          </p:cNvSpPr>
          <p:nvPr/>
        </p:nvSpPr>
        <p:spPr>
          <a:xfrm>
            <a:off x="3331288" y="2419555"/>
            <a:ext cx="829500" cy="4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vo"/>
              <a:buNone/>
              <a:defRPr sz="2000" b="0" i="0" u="none" strike="noStrike" cap="none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vo"/>
              <a:buNone/>
              <a:defRPr sz="2000" b="0" i="0" u="none" strike="noStrike" cap="none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vo"/>
              <a:buNone/>
              <a:defRPr sz="2000" b="0" i="0" u="none" strike="noStrike" cap="none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vo"/>
              <a:buNone/>
              <a:defRPr sz="2000" b="0" i="0" u="none" strike="noStrike" cap="none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vo"/>
              <a:buNone/>
              <a:defRPr sz="2000" b="0" i="0" u="none" strike="noStrike" cap="none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vo"/>
              <a:buNone/>
              <a:defRPr sz="2000" b="0" i="0" u="none" strike="noStrike" cap="none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vo"/>
              <a:buNone/>
              <a:defRPr sz="2000" b="0" i="0" u="none" strike="noStrike" cap="none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vo"/>
              <a:buNone/>
              <a:defRPr sz="2000" b="0" i="0" u="none" strike="noStrike" cap="none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vo"/>
              <a:buNone/>
              <a:defRPr sz="2000" b="0" i="0" u="none" strike="noStrike" cap="none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r>
              <a:rPr lang="en" dirty="0"/>
              <a:t>03</a:t>
            </a:r>
          </a:p>
        </p:txBody>
      </p:sp>
      <p:sp>
        <p:nvSpPr>
          <p:cNvPr id="53" name="Google Shape;5243;p42">
            <a:extLst>
              <a:ext uri="{FF2B5EF4-FFF2-40B4-BE49-F238E27FC236}">
                <a16:creationId xmlns:a16="http://schemas.microsoft.com/office/drawing/2014/main" id="{02CA0C9C-062E-4186-BBAE-EB92E0B7D126}"/>
              </a:ext>
            </a:extLst>
          </p:cNvPr>
          <p:cNvSpPr txBox="1">
            <a:spLocks/>
          </p:cNvSpPr>
          <p:nvPr/>
        </p:nvSpPr>
        <p:spPr>
          <a:xfrm>
            <a:off x="8123862" y="2428161"/>
            <a:ext cx="829500" cy="4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vo"/>
              <a:buNone/>
              <a:defRPr sz="2000" b="0" i="0" u="none" strike="noStrike" cap="none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vo"/>
              <a:buNone/>
              <a:defRPr sz="2000" b="0" i="0" u="none" strike="noStrike" cap="none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vo"/>
              <a:buNone/>
              <a:defRPr sz="2000" b="0" i="0" u="none" strike="noStrike" cap="none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vo"/>
              <a:buNone/>
              <a:defRPr sz="2000" b="0" i="0" u="none" strike="noStrike" cap="none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vo"/>
              <a:buNone/>
              <a:defRPr sz="2000" b="0" i="0" u="none" strike="noStrike" cap="none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vo"/>
              <a:buNone/>
              <a:defRPr sz="2000" b="0" i="0" u="none" strike="noStrike" cap="none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vo"/>
              <a:buNone/>
              <a:defRPr sz="2000" b="0" i="0" u="none" strike="noStrike" cap="none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vo"/>
              <a:buNone/>
              <a:defRPr sz="2000" b="0" i="0" u="none" strike="noStrike" cap="none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vo"/>
              <a:buNone/>
              <a:defRPr sz="2000" b="0" i="0" u="none" strike="noStrike" cap="none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r>
              <a:rPr lang="en" dirty="0"/>
              <a:t>06</a:t>
            </a:r>
          </a:p>
        </p:txBody>
      </p:sp>
      <p:sp>
        <p:nvSpPr>
          <p:cNvPr id="54" name="Google Shape;5243;p42">
            <a:extLst>
              <a:ext uri="{FF2B5EF4-FFF2-40B4-BE49-F238E27FC236}">
                <a16:creationId xmlns:a16="http://schemas.microsoft.com/office/drawing/2014/main" id="{2AB82930-4E97-49A0-88E0-CA41322866F1}"/>
              </a:ext>
            </a:extLst>
          </p:cNvPr>
          <p:cNvSpPr txBox="1">
            <a:spLocks/>
          </p:cNvSpPr>
          <p:nvPr/>
        </p:nvSpPr>
        <p:spPr>
          <a:xfrm>
            <a:off x="6572416" y="2419555"/>
            <a:ext cx="829500" cy="4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vo"/>
              <a:buNone/>
              <a:defRPr sz="2000" b="0" i="0" u="none" strike="noStrike" cap="none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vo"/>
              <a:buNone/>
              <a:defRPr sz="2000" b="0" i="0" u="none" strike="noStrike" cap="none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vo"/>
              <a:buNone/>
              <a:defRPr sz="2000" b="0" i="0" u="none" strike="noStrike" cap="none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vo"/>
              <a:buNone/>
              <a:defRPr sz="2000" b="0" i="0" u="none" strike="noStrike" cap="none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vo"/>
              <a:buNone/>
              <a:defRPr sz="2000" b="0" i="0" u="none" strike="noStrike" cap="none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vo"/>
              <a:buNone/>
              <a:defRPr sz="2000" b="0" i="0" u="none" strike="noStrike" cap="none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vo"/>
              <a:buNone/>
              <a:defRPr sz="2000" b="0" i="0" u="none" strike="noStrike" cap="none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vo"/>
              <a:buNone/>
              <a:defRPr sz="2000" b="0" i="0" u="none" strike="noStrike" cap="none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vo"/>
              <a:buNone/>
              <a:defRPr sz="2000" b="0" i="0" u="none" strike="noStrike" cap="none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r>
              <a:rPr lang="en" dirty="0"/>
              <a:t>05</a:t>
            </a:r>
          </a:p>
        </p:txBody>
      </p:sp>
      <p:sp>
        <p:nvSpPr>
          <p:cNvPr id="55" name="Google Shape;5230;p42">
            <a:extLst>
              <a:ext uri="{FF2B5EF4-FFF2-40B4-BE49-F238E27FC236}">
                <a16:creationId xmlns:a16="http://schemas.microsoft.com/office/drawing/2014/main" id="{F5D22A17-B64A-42D4-AF77-F34305068F50}"/>
              </a:ext>
            </a:extLst>
          </p:cNvPr>
          <p:cNvSpPr txBox="1">
            <a:spLocks/>
          </p:cNvSpPr>
          <p:nvPr/>
        </p:nvSpPr>
        <p:spPr>
          <a:xfrm>
            <a:off x="0" y="3241401"/>
            <a:ext cx="14799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vo"/>
              <a:buNone/>
              <a:defRPr sz="20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vo"/>
              <a:buNone/>
              <a:defRPr sz="20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vo"/>
              <a:buNone/>
              <a:defRPr sz="20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vo"/>
              <a:buNone/>
              <a:defRPr sz="20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vo"/>
              <a:buNone/>
              <a:defRPr sz="20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vo"/>
              <a:buNone/>
              <a:defRPr sz="20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vo"/>
              <a:buNone/>
              <a:defRPr sz="20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vo"/>
              <a:buNone/>
              <a:defRPr sz="20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vo"/>
              <a:buNone/>
              <a:defRPr sz="20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r>
              <a:rPr lang="en-US" sz="1600" dirty="0">
                <a:effectLst/>
                <a:latin typeface="Arvo" panose="020B0604020202020204" charset="0"/>
                <a:ea typeface="Calibri" panose="020F0502020204030204" pitchFamily="34" charset="0"/>
              </a:rPr>
              <a:t>Availability</a:t>
            </a:r>
            <a:endParaRPr lang="en-US" sz="1600" dirty="0">
              <a:latin typeface="Arvo" panose="020B0604020202020204" charset="0"/>
            </a:endParaRPr>
          </a:p>
        </p:txBody>
      </p:sp>
      <p:sp>
        <p:nvSpPr>
          <p:cNvPr id="56" name="Google Shape;5232;p42">
            <a:extLst>
              <a:ext uri="{FF2B5EF4-FFF2-40B4-BE49-F238E27FC236}">
                <a16:creationId xmlns:a16="http://schemas.microsoft.com/office/drawing/2014/main" id="{DA19E4AD-8D43-4ADB-AA10-A3E46C7B40AA}"/>
              </a:ext>
            </a:extLst>
          </p:cNvPr>
          <p:cNvSpPr txBox="1">
            <a:spLocks/>
          </p:cNvSpPr>
          <p:nvPr/>
        </p:nvSpPr>
        <p:spPr>
          <a:xfrm>
            <a:off x="3057762" y="3142614"/>
            <a:ext cx="14799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bel"/>
              <a:buNone/>
              <a:defRPr sz="1300" b="0" i="0" u="none" strike="noStrike" cap="non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/>
              <a:buNone/>
              <a:defRPr sz="1400" b="0" i="0" u="none" strike="noStrike" cap="non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/>
              <a:buNone/>
              <a:defRPr sz="1400" b="0" i="0" u="none" strike="noStrike" cap="non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/>
              <a:buNone/>
              <a:defRPr sz="1400" b="0" i="0" u="none" strike="noStrike" cap="non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/>
              <a:buNone/>
              <a:defRPr sz="1400" b="0" i="0" u="none" strike="noStrike" cap="non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/>
              <a:buNone/>
              <a:defRPr sz="1400" b="0" i="0" u="none" strike="noStrike" cap="non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/>
              <a:buNone/>
              <a:defRPr sz="1400" b="0" i="0" u="none" strike="noStrike" cap="non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/>
              <a:buNone/>
              <a:defRPr sz="1400" b="0" i="0" u="none" strike="noStrike" cap="non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bel"/>
              <a:buNone/>
              <a:defRPr sz="1400" b="0" i="0" u="none" strike="noStrike" cap="non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pPr marL="0" indent="0"/>
            <a:endParaRPr lang="en-US" dirty="0"/>
          </a:p>
        </p:txBody>
      </p:sp>
      <p:sp>
        <p:nvSpPr>
          <p:cNvPr id="57" name="Google Shape;5234;p42">
            <a:extLst>
              <a:ext uri="{FF2B5EF4-FFF2-40B4-BE49-F238E27FC236}">
                <a16:creationId xmlns:a16="http://schemas.microsoft.com/office/drawing/2014/main" id="{23E14809-F465-4D99-89EC-938178756139}"/>
              </a:ext>
            </a:extLst>
          </p:cNvPr>
          <p:cNvSpPr txBox="1">
            <a:spLocks/>
          </p:cNvSpPr>
          <p:nvPr/>
        </p:nvSpPr>
        <p:spPr>
          <a:xfrm>
            <a:off x="6364675" y="3229612"/>
            <a:ext cx="14799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600" dirty="0">
                <a:effectLst/>
                <a:latin typeface="Arvo" panose="020B0604020202020204" charset="0"/>
                <a:ea typeface="Calibri" panose="020F0502020204030204" pitchFamily="34" charset="0"/>
              </a:rPr>
              <a:t>Integration</a:t>
            </a:r>
            <a:endParaRPr lang="en-US" sz="1200" dirty="0">
              <a:latin typeface="Arvo" panose="020B0604020202020204" charset="0"/>
            </a:endParaRPr>
          </a:p>
        </p:txBody>
      </p:sp>
      <p:sp>
        <p:nvSpPr>
          <p:cNvPr id="58" name="Google Shape;5236;p42">
            <a:extLst>
              <a:ext uri="{FF2B5EF4-FFF2-40B4-BE49-F238E27FC236}">
                <a16:creationId xmlns:a16="http://schemas.microsoft.com/office/drawing/2014/main" id="{EE2E8A3A-4563-400A-98E6-4F8F9F0BCBB6}"/>
              </a:ext>
            </a:extLst>
          </p:cNvPr>
          <p:cNvSpPr txBox="1">
            <a:spLocks/>
          </p:cNvSpPr>
          <p:nvPr/>
        </p:nvSpPr>
        <p:spPr>
          <a:xfrm>
            <a:off x="1251213" y="1504251"/>
            <a:ext cx="1995676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600" dirty="0">
                <a:effectLst/>
                <a:latin typeface="Arvo" panose="020B0604020202020204" charset="0"/>
                <a:ea typeface="Calibri" panose="020F0502020204030204" pitchFamily="34" charset="0"/>
              </a:rPr>
              <a:t>Authentication</a:t>
            </a:r>
            <a:endParaRPr lang="en-US" dirty="0">
              <a:latin typeface="Arvo" panose="020B0604020202020204" charset="0"/>
            </a:endParaRPr>
          </a:p>
        </p:txBody>
      </p:sp>
      <p:sp>
        <p:nvSpPr>
          <p:cNvPr id="59" name="Google Shape;5238;p42">
            <a:extLst>
              <a:ext uri="{FF2B5EF4-FFF2-40B4-BE49-F238E27FC236}">
                <a16:creationId xmlns:a16="http://schemas.microsoft.com/office/drawing/2014/main" id="{E04CF54F-5C44-423D-BC43-16AC6382A58C}"/>
              </a:ext>
            </a:extLst>
          </p:cNvPr>
          <p:cNvSpPr txBox="1">
            <a:spLocks/>
          </p:cNvSpPr>
          <p:nvPr/>
        </p:nvSpPr>
        <p:spPr>
          <a:xfrm>
            <a:off x="4414332" y="1437393"/>
            <a:ext cx="16719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600" dirty="0">
                <a:effectLst/>
                <a:latin typeface="Arvo" panose="020B0604020202020204" charset="0"/>
                <a:ea typeface="Calibri" panose="020F0502020204030204" pitchFamily="34" charset="0"/>
              </a:rPr>
              <a:t>Extensibility</a:t>
            </a:r>
            <a:endParaRPr lang="en-US" sz="1200" dirty="0">
              <a:latin typeface="Arvo" panose="020B0604020202020204" charset="0"/>
            </a:endParaRPr>
          </a:p>
        </p:txBody>
      </p:sp>
      <p:sp>
        <p:nvSpPr>
          <p:cNvPr id="62" name="مربع نص 61">
            <a:extLst>
              <a:ext uri="{FF2B5EF4-FFF2-40B4-BE49-F238E27FC236}">
                <a16:creationId xmlns:a16="http://schemas.microsoft.com/office/drawing/2014/main" id="{A0C37DCD-94B9-4348-8784-DFD5F416805A}"/>
              </a:ext>
            </a:extLst>
          </p:cNvPr>
          <p:cNvSpPr txBox="1"/>
          <p:nvPr/>
        </p:nvSpPr>
        <p:spPr>
          <a:xfrm>
            <a:off x="3057762" y="3369456"/>
            <a:ext cx="161913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effectLst/>
                <a:latin typeface="Arvo" panose="020B0604020202020204" charset="0"/>
                <a:ea typeface="Calibri" panose="020F0502020204030204" pitchFamily="34" charset="0"/>
              </a:rPr>
              <a:t>Maintenance</a:t>
            </a:r>
            <a:endParaRPr lang="ar-SA" sz="1600" dirty="0">
              <a:latin typeface="Arvo" panose="020B0604020202020204" charset="0"/>
            </a:endParaRPr>
          </a:p>
        </p:txBody>
      </p:sp>
      <p:sp>
        <p:nvSpPr>
          <p:cNvPr id="64" name="مربع نص 63">
            <a:extLst>
              <a:ext uri="{FF2B5EF4-FFF2-40B4-BE49-F238E27FC236}">
                <a16:creationId xmlns:a16="http://schemas.microsoft.com/office/drawing/2014/main" id="{02FAAC6B-D725-482E-82DF-887E11EDCA1B}"/>
              </a:ext>
            </a:extLst>
          </p:cNvPr>
          <p:cNvSpPr txBox="1"/>
          <p:nvPr/>
        </p:nvSpPr>
        <p:spPr>
          <a:xfrm>
            <a:off x="7933801" y="1591439"/>
            <a:ext cx="12655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effectLst/>
                <a:latin typeface="Arvo" panose="020B0604020202020204" charset="0"/>
                <a:ea typeface="Calibri" panose="020F0502020204030204" pitchFamily="34" charset="0"/>
              </a:rPr>
              <a:t>Usability</a:t>
            </a:r>
            <a:endParaRPr lang="ar-SA" dirty="0">
              <a:latin typeface="Arvo" panose="020B0604020202020204" charset="0"/>
            </a:endParaRPr>
          </a:p>
        </p:txBody>
      </p:sp>
      <p:sp>
        <p:nvSpPr>
          <p:cNvPr id="60" name="Rectangle 6">
            <a:extLst>
              <a:ext uri="{FF2B5EF4-FFF2-40B4-BE49-F238E27FC236}">
                <a16:creationId xmlns:a16="http://schemas.microsoft.com/office/drawing/2014/main" id="{C28266D2-34B2-40EE-8B1E-D9B55E1569BD}"/>
              </a:ext>
            </a:extLst>
          </p:cNvPr>
          <p:cNvSpPr/>
          <p:nvPr/>
        </p:nvSpPr>
        <p:spPr>
          <a:xfrm>
            <a:off x="8454434" y="4707490"/>
            <a:ext cx="616688" cy="28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32</a:t>
            </a:r>
          </a:p>
        </p:txBody>
      </p:sp>
      <p:sp>
        <p:nvSpPr>
          <p:cNvPr id="61" name="مستطيل 1">
            <a:extLst>
              <a:ext uri="{FF2B5EF4-FFF2-40B4-BE49-F238E27FC236}">
                <a16:creationId xmlns:a16="http://schemas.microsoft.com/office/drawing/2014/main" id="{510E8A02-6CB6-4CB9-96B8-A486939FE7B4}"/>
              </a:ext>
            </a:extLst>
          </p:cNvPr>
          <p:cNvSpPr/>
          <p:nvPr/>
        </p:nvSpPr>
        <p:spPr>
          <a:xfrm>
            <a:off x="7413418" y="115261"/>
            <a:ext cx="1730582" cy="510523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GB" dirty="0">
                <a:solidFill>
                  <a:srgbClr val="FFFFFF"/>
                </a:solidFill>
              </a:rPr>
              <a:t>Result and Discussion</a:t>
            </a:r>
          </a:p>
        </p:txBody>
      </p:sp>
    </p:spTree>
    <p:extLst>
      <p:ext uri="{BB962C8B-B14F-4D97-AF65-F5344CB8AC3E}">
        <p14:creationId xmlns:p14="http://schemas.microsoft.com/office/powerpoint/2010/main" val="7948180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8" name="Google Shape;758;p33"/>
          <p:cNvGrpSpPr/>
          <p:nvPr/>
        </p:nvGrpSpPr>
        <p:grpSpPr>
          <a:xfrm>
            <a:off x="3503700" y="410519"/>
            <a:ext cx="5127051" cy="4465175"/>
            <a:chOff x="3503700" y="433571"/>
            <a:chExt cx="5127051" cy="4465175"/>
          </a:xfrm>
        </p:grpSpPr>
        <p:sp>
          <p:nvSpPr>
            <p:cNvPr id="759" name="Google Shape;759;p33"/>
            <p:cNvSpPr/>
            <p:nvPr/>
          </p:nvSpPr>
          <p:spPr>
            <a:xfrm>
              <a:off x="3553771" y="4688150"/>
              <a:ext cx="4836784" cy="210596"/>
            </a:xfrm>
            <a:custGeom>
              <a:avLst/>
              <a:gdLst/>
              <a:ahLst/>
              <a:cxnLst/>
              <a:rect l="l" t="t" r="r" b="b"/>
              <a:pathLst>
                <a:path w="309802" h="18753" extrusionOk="0">
                  <a:moveTo>
                    <a:pt x="154901" y="1"/>
                  </a:moveTo>
                  <a:cubicBezTo>
                    <a:pt x="113812" y="1"/>
                    <a:pt x="74415" y="989"/>
                    <a:pt x="45363" y="2751"/>
                  </a:cubicBezTo>
                  <a:cubicBezTo>
                    <a:pt x="16312" y="4501"/>
                    <a:pt x="1" y="6894"/>
                    <a:pt x="1" y="9383"/>
                  </a:cubicBezTo>
                  <a:cubicBezTo>
                    <a:pt x="1" y="11859"/>
                    <a:pt x="16312" y="14252"/>
                    <a:pt x="45363" y="16003"/>
                  </a:cubicBezTo>
                  <a:cubicBezTo>
                    <a:pt x="74415" y="17765"/>
                    <a:pt x="113812" y="18753"/>
                    <a:pt x="154901" y="18753"/>
                  </a:cubicBezTo>
                  <a:cubicBezTo>
                    <a:pt x="195977" y="18753"/>
                    <a:pt x="235387" y="17765"/>
                    <a:pt x="264438" y="16003"/>
                  </a:cubicBezTo>
                  <a:cubicBezTo>
                    <a:pt x="293478" y="14252"/>
                    <a:pt x="309801" y="11859"/>
                    <a:pt x="309801" y="9383"/>
                  </a:cubicBezTo>
                  <a:cubicBezTo>
                    <a:pt x="309801" y="6894"/>
                    <a:pt x="293478" y="4501"/>
                    <a:pt x="264438" y="2751"/>
                  </a:cubicBezTo>
                  <a:cubicBezTo>
                    <a:pt x="235387" y="989"/>
                    <a:pt x="195977" y="1"/>
                    <a:pt x="154901" y="1"/>
                  </a:cubicBezTo>
                  <a:close/>
                </a:path>
              </a:pathLst>
            </a:custGeom>
            <a:solidFill>
              <a:srgbClr val="E9E5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60" name="Google Shape;760;p33"/>
            <p:cNvGrpSpPr/>
            <p:nvPr/>
          </p:nvGrpSpPr>
          <p:grpSpPr>
            <a:xfrm flipH="1">
              <a:off x="3503700" y="433571"/>
              <a:ext cx="5127051" cy="4387550"/>
              <a:chOff x="1528150" y="911500"/>
              <a:chExt cx="4568750" cy="3909775"/>
            </a:xfrm>
          </p:grpSpPr>
          <p:sp>
            <p:nvSpPr>
              <p:cNvPr id="761" name="Google Shape;761;p33"/>
              <p:cNvSpPr/>
              <p:nvPr/>
            </p:nvSpPr>
            <p:spPr>
              <a:xfrm>
                <a:off x="2561925" y="1731575"/>
                <a:ext cx="534300" cy="890450"/>
              </a:xfrm>
              <a:custGeom>
                <a:avLst/>
                <a:gdLst/>
                <a:ahLst/>
                <a:cxnLst/>
                <a:rect l="l" t="t" r="r" b="b"/>
                <a:pathLst>
                  <a:path w="21372" h="35618" extrusionOk="0">
                    <a:moveTo>
                      <a:pt x="12035" y="1"/>
                    </a:moveTo>
                    <a:cubicBezTo>
                      <a:pt x="11104" y="1"/>
                      <a:pt x="10038" y="152"/>
                      <a:pt x="8870" y="573"/>
                    </a:cubicBezTo>
                    <a:cubicBezTo>
                      <a:pt x="4667" y="2073"/>
                      <a:pt x="3715" y="7740"/>
                      <a:pt x="4751" y="12336"/>
                    </a:cubicBezTo>
                    <a:cubicBezTo>
                      <a:pt x="5787" y="16944"/>
                      <a:pt x="0" y="32636"/>
                      <a:pt x="0" y="32636"/>
                    </a:cubicBezTo>
                    <a:cubicBezTo>
                      <a:pt x="0" y="32636"/>
                      <a:pt x="2119" y="35617"/>
                      <a:pt x="9003" y="35617"/>
                    </a:cubicBezTo>
                    <a:cubicBezTo>
                      <a:pt x="10328" y="35617"/>
                      <a:pt x="11829" y="35507"/>
                      <a:pt x="13526" y="35244"/>
                    </a:cubicBezTo>
                    <a:cubicBezTo>
                      <a:pt x="13526" y="35244"/>
                      <a:pt x="21372" y="20992"/>
                      <a:pt x="20788" y="10753"/>
                    </a:cubicBezTo>
                    <a:cubicBezTo>
                      <a:pt x="20257" y="1436"/>
                      <a:pt x="16683" y="1021"/>
                      <a:pt x="16050" y="1021"/>
                    </a:cubicBezTo>
                    <a:cubicBezTo>
                      <a:pt x="15988" y="1021"/>
                      <a:pt x="15954" y="1025"/>
                      <a:pt x="15954" y="1025"/>
                    </a:cubicBezTo>
                    <a:cubicBezTo>
                      <a:pt x="15954" y="1025"/>
                      <a:pt x="14452" y="1"/>
                      <a:pt x="1203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" name="Google Shape;762;p33"/>
              <p:cNvSpPr/>
              <p:nvPr/>
            </p:nvSpPr>
            <p:spPr>
              <a:xfrm>
                <a:off x="3043825" y="2192525"/>
                <a:ext cx="510200" cy="601425"/>
              </a:xfrm>
              <a:custGeom>
                <a:avLst/>
                <a:gdLst/>
                <a:ahLst/>
                <a:cxnLst/>
                <a:rect l="l" t="t" r="r" b="b"/>
                <a:pathLst>
                  <a:path w="20408" h="24057" extrusionOk="0">
                    <a:moveTo>
                      <a:pt x="1601" y="1"/>
                    </a:moveTo>
                    <a:cubicBezTo>
                      <a:pt x="1096" y="1"/>
                      <a:pt x="564" y="88"/>
                      <a:pt x="0" y="268"/>
                    </a:cubicBezTo>
                    <a:lnTo>
                      <a:pt x="1548" y="6150"/>
                    </a:lnTo>
                    <a:cubicBezTo>
                      <a:pt x="1548" y="6150"/>
                      <a:pt x="7335" y="16651"/>
                      <a:pt x="9347" y="18723"/>
                    </a:cubicBezTo>
                    <a:cubicBezTo>
                      <a:pt x="11359" y="20794"/>
                      <a:pt x="19681" y="24057"/>
                      <a:pt x="19681" y="24057"/>
                    </a:cubicBezTo>
                    <a:lnTo>
                      <a:pt x="20408" y="20782"/>
                    </a:lnTo>
                    <a:lnTo>
                      <a:pt x="11668" y="15163"/>
                    </a:lnTo>
                    <a:cubicBezTo>
                      <a:pt x="11668" y="15163"/>
                      <a:pt x="10906" y="14555"/>
                      <a:pt x="8632" y="8424"/>
                    </a:cubicBezTo>
                    <a:cubicBezTo>
                      <a:pt x="6693" y="3166"/>
                      <a:pt x="4639" y="1"/>
                      <a:pt x="160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" name="Google Shape;763;p33"/>
              <p:cNvSpPr/>
              <p:nvPr/>
            </p:nvSpPr>
            <p:spPr>
              <a:xfrm>
                <a:off x="2357125" y="3188925"/>
                <a:ext cx="541750" cy="1504375"/>
              </a:xfrm>
              <a:custGeom>
                <a:avLst/>
                <a:gdLst/>
                <a:ahLst/>
                <a:cxnLst/>
                <a:rect l="l" t="t" r="r" b="b"/>
                <a:pathLst>
                  <a:path w="21670" h="60175" extrusionOk="0">
                    <a:moveTo>
                      <a:pt x="8192" y="0"/>
                    </a:moveTo>
                    <a:cubicBezTo>
                      <a:pt x="8192" y="0"/>
                      <a:pt x="6478" y="8680"/>
                      <a:pt x="6763" y="21765"/>
                    </a:cubicBezTo>
                    <a:cubicBezTo>
                      <a:pt x="6763" y="21765"/>
                      <a:pt x="1" y="31730"/>
                      <a:pt x="5585" y="60174"/>
                    </a:cubicBezTo>
                    <a:lnTo>
                      <a:pt x="8502" y="60174"/>
                    </a:lnTo>
                    <a:cubicBezTo>
                      <a:pt x="8502" y="60174"/>
                      <a:pt x="10895" y="35969"/>
                      <a:pt x="12728" y="29420"/>
                    </a:cubicBezTo>
                    <a:cubicBezTo>
                      <a:pt x="14550" y="22860"/>
                      <a:pt x="21313" y="20848"/>
                      <a:pt x="21670" y="905"/>
                    </a:cubicBezTo>
                    <a:lnTo>
                      <a:pt x="8192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4" name="Google Shape;764;p33"/>
              <p:cNvSpPr/>
              <p:nvPr/>
            </p:nvSpPr>
            <p:spPr>
              <a:xfrm>
                <a:off x="1732350" y="3132050"/>
                <a:ext cx="495325" cy="695350"/>
              </a:xfrm>
              <a:custGeom>
                <a:avLst/>
                <a:gdLst/>
                <a:ahLst/>
                <a:cxnLst/>
                <a:rect l="l" t="t" r="r" b="b"/>
                <a:pathLst>
                  <a:path w="19813" h="27814" extrusionOk="0">
                    <a:moveTo>
                      <a:pt x="1977" y="1"/>
                    </a:moveTo>
                    <a:cubicBezTo>
                      <a:pt x="1707" y="1"/>
                      <a:pt x="1353" y="68"/>
                      <a:pt x="953" y="311"/>
                    </a:cubicBezTo>
                    <a:cubicBezTo>
                      <a:pt x="0" y="894"/>
                      <a:pt x="0" y="1585"/>
                      <a:pt x="0" y="1585"/>
                    </a:cubicBezTo>
                    <a:cubicBezTo>
                      <a:pt x="0" y="1585"/>
                      <a:pt x="5620" y="13836"/>
                      <a:pt x="9204" y="22813"/>
                    </a:cubicBezTo>
                    <a:cubicBezTo>
                      <a:pt x="10418" y="25826"/>
                      <a:pt x="13335" y="27814"/>
                      <a:pt x="16586" y="27814"/>
                    </a:cubicBezTo>
                    <a:lnTo>
                      <a:pt x="19812" y="27814"/>
                    </a:lnTo>
                    <a:cubicBezTo>
                      <a:pt x="18110" y="22218"/>
                      <a:pt x="13740" y="12824"/>
                      <a:pt x="2525" y="108"/>
                    </a:cubicBezTo>
                    <a:cubicBezTo>
                      <a:pt x="2525" y="108"/>
                      <a:pt x="2317" y="1"/>
                      <a:pt x="197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" name="Google Shape;765;p33"/>
              <p:cNvSpPr/>
              <p:nvPr/>
            </p:nvSpPr>
            <p:spPr>
              <a:xfrm>
                <a:off x="1825800" y="2818925"/>
                <a:ext cx="1116250" cy="1385675"/>
              </a:xfrm>
              <a:custGeom>
                <a:avLst/>
                <a:gdLst/>
                <a:ahLst/>
                <a:cxnLst/>
                <a:rect l="l" t="t" r="r" b="b"/>
                <a:pathLst>
                  <a:path w="44650" h="55427" extrusionOk="0">
                    <a:moveTo>
                      <a:pt x="31541" y="1"/>
                    </a:moveTo>
                    <a:cubicBezTo>
                      <a:pt x="31541" y="1"/>
                      <a:pt x="18599" y="2632"/>
                      <a:pt x="11336" y="22551"/>
                    </a:cubicBezTo>
                    <a:cubicBezTo>
                      <a:pt x="11336" y="22551"/>
                      <a:pt x="10383" y="20968"/>
                      <a:pt x="9014" y="20063"/>
                    </a:cubicBezTo>
                    <a:cubicBezTo>
                      <a:pt x="8716" y="19872"/>
                      <a:pt x="8419" y="19705"/>
                      <a:pt x="8085" y="19598"/>
                    </a:cubicBezTo>
                    <a:cubicBezTo>
                      <a:pt x="7805" y="19503"/>
                      <a:pt x="7514" y="19449"/>
                      <a:pt x="7216" y="19449"/>
                    </a:cubicBezTo>
                    <a:cubicBezTo>
                      <a:pt x="6918" y="19449"/>
                      <a:pt x="6615" y="19503"/>
                      <a:pt x="6311" y="19622"/>
                    </a:cubicBezTo>
                    <a:cubicBezTo>
                      <a:pt x="3728" y="20670"/>
                      <a:pt x="7264" y="22920"/>
                      <a:pt x="4799" y="24980"/>
                    </a:cubicBezTo>
                    <a:cubicBezTo>
                      <a:pt x="2323" y="27040"/>
                      <a:pt x="1" y="30873"/>
                      <a:pt x="4799" y="34302"/>
                    </a:cubicBezTo>
                    <a:cubicBezTo>
                      <a:pt x="9597" y="37731"/>
                      <a:pt x="7561" y="42280"/>
                      <a:pt x="9050" y="45828"/>
                    </a:cubicBezTo>
                    <a:cubicBezTo>
                      <a:pt x="11145" y="50815"/>
                      <a:pt x="16503" y="51596"/>
                      <a:pt x="20959" y="51596"/>
                    </a:cubicBezTo>
                    <a:cubicBezTo>
                      <a:pt x="22630" y="51596"/>
                      <a:pt x="24175" y="51486"/>
                      <a:pt x="25373" y="51447"/>
                    </a:cubicBezTo>
                    <a:cubicBezTo>
                      <a:pt x="25440" y="51445"/>
                      <a:pt x="25507" y="51444"/>
                      <a:pt x="25572" y="51444"/>
                    </a:cubicBezTo>
                    <a:cubicBezTo>
                      <a:pt x="29718" y="51444"/>
                      <a:pt x="29963" y="55426"/>
                      <a:pt x="33635" y="55426"/>
                    </a:cubicBezTo>
                    <a:cubicBezTo>
                      <a:pt x="33682" y="55426"/>
                      <a:pt x="33730" y="55425"/>
                      <a:pt x="33779" y="55424"/>
                    </a:cubicBezTo>
                    <a:cubicBezTo>
                      <a:pt x="36529" y="55353"/>
                      <a:pt x="36482" y="51174"/>
                      <a:pt x="36482" y="51174"/>
                    </a:cubicBezTo>
                    <a:cubicBezTo>
                      <a:pt x="36482" y="51174"/>
                      <a:pt x="44649" y="35398"/>
                      <a:pt x="44352" y="4418"/>
                    </a:cubicBezTo>
                    <a:lnTo>
                      <a:pt x="3154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" name="Google Shape;766;p33"/>
              <p:cNvSpPr/>
              <p:nvPr/>
            </p:nvSpPr>
            <p:spPr>
              <a:xfrm>
                <a:off x="2535425" y="2154100"/>
                <a:ext cx="695050" cy="775475"/>
              </a:xfrm>
              <a:custGeom>
                <a:avLst/>
                <a:gdLst/>
                <a:ahLst/>
                <a:cxnLst/>
                <a:rect l="l" t="t" r="r" b="b"/>
                <a:pathLst>
                  <a:path w="27802" h="31019" extrusionOk="0">
                    <a:moveTo>
                      <a:pt x="6387" y="1"/>
                    </a:moveTo>
                    <a:cubicBezTo>
                      <a:pt x="5801" y="1"/>
                      <a:pt x="5184" y="161"/>
                      <a:pt x="4477" y="567"/>
                    </a:cubicBezTo>
                    <a:cubicBezTo>
                      <a:pt x="0" y="3150"/>
                      <a:pt x="2096" y="12020"/>
                      <a:pt x="3227" y="16628"/>
                    </a:cubicBezTo>
                    <a:cubicBezTo>
                      <a:pt x="3644" y="18355"/>
                      <a:pt x="4180" y="22867"/>
                      <a:pt x="3168" y="26594"/>
                    </a:cubicBezTo>
                    <a:cubicBezTo>
                      <a:pt x="3168" y="26594"/>
                      <a:pt x="8852" y="31019"/>
                      <a:pt x="15481" y="31019"/>
                    </a:cubicBezTo>
                    <a:cubicBezTo>
                      <a:pt x="15642" y="31019"/>
                      <a:pt x="15804" y="31016"/>
                      <a:pt x="15967" y="31011"/>
                    </a:cubicBezTo>
                    <a:lnTo>
                      <a:pt x="19693" y="22903"/>
                    </a:lnTo>
                    <a:cubicBezTo>
                      <a:pt x="19693" y="22903"/>
                      <a:pt x="27802" y="13211"/>
                      <a:pt x="20336" y="1805"/>
                    </a:cubicBezTo>
                    <a:lnTo>
                      <a:pt x="20336" y="1805"/>
                    </a:lnTo>
                    <a:cubicBezTo>
                      <a:pt x="20336" y="1805"/>
                      <a:pt x="18630" y="2383"/>
                      <a:pt x="15963" y="2383"/>
                    </a:cubicBezTo>
                    <a:cubicBezTo>
                      <a:pt x="15100" y="2383"/>
                      <a:pt x="14136" y="2322"/>
                      <a:pt x="13097" y="2162"/>
                    </a:cubicBezTo>
                    <a:cubicBezTo>
                      <a:pt x="9852" y="1671"/>
                      <a:pt x="8280" y="1"/>
                      <a:pt x="638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" name="Google Shape;767;p33"/>
              <p:cNvSpPr/>
              <p:nvPr/>
            </p:nvSpPr>
            <p:spPr>
              <a:xfrm>
                <a:off x="2827725" y="1996825"/>
                <a:ext cx="189475" cy="263025"/>
              </a:xfrm>
              <a:custGeom>
                <a:avLst/>
                <a:gdLst/>
                <a:ahLst/>
                <a:cxnLst/>
                <a:rect l="l" t="t" r="r" b="b"/>
                <a:pathLst>
                  <a:path w="7579" h="10521" extrusionOk="0">
                    <a:moveTo>
                      <a:pt x="5307" y="0"/>
                    </a:moveTo>
                    <a:cubicBezTo>
                      <a:pt x="3520" y="0"/>
                      <a:pt x="1060" y="654"/>
                      <a:pt x="1060" y="654"/>
                    </a:cubicBezTo>
                    <a:cubicBezTo>
                      <a:pt x="1060" y="654"/>
                      <a:pt x="1548" y="4845"/>
                      <a:pt x="0" y="8667"/>
                    </a:cubicBezTo>
                    <a:cubicBezTo>
                      <a:pt x="0" y="8667"/>
                      <a:pt x="1254" y="10521"/>
                      <a:pt x="2778" y="10521"/>
                    </a:cubicBezTo>
                    <a:cubicBezTo>
                      <a:pt x="3279" y="10521"/>
                      <a:pt x="3809" y="10320"/>
                      <a:pt x="4334" y="9787"/>
                    </a:cubicBezTo>
                    <a:cubicBezTo>
                      <a:pt x="4334" y="9787"/>
                      <a:pt x="4525" y="5941"/>
                      <a:pt x="6906" y="1595"/>
                    </a:cubicBezTo>
                    <a:cubicBezTo>
                      <a:pt x="7578" y="356"/>
                      <a:pt x="6626" y="0"/>
                      <a:pt x="5307" y="0"/>
                    </a:cubicBezTo>
                    <a:close/>
                  </a:path>
                </a:pathLst>
              </a:custGeom>
              <a:solidFill>
                <a:srgbClr val="4928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" name="Google Shape;768;p33"/>
              <p:cNvSpPr/>
              <p:nvPr/>
            </p:nvSpPr>
            <p:spPr>
              <a:xfrm>
                <a:off x="2725375" y="2007375"/>
                <a:ext cx="71125" cy="78575"/>
              </a:xfrm>
              <a:custGeom>
                <a:avLst/>
                <a:gdLst/>
                <a:ahLst/>
                <a:cxnLst/>
                <a:rect l="l" t="t" r="r" b="b"/>
                <a:pathLst>
                  <a:path w="2845" h="3143" extrusionOk="0">
                    <a:moveTo>
                      <a:pt x="674" y="0"/>
                    </a:moveTo>
                    <a:cubicBezTo>
                      <a:pt x="303" y="0"/>
                      <a:pt x="0" y="224"/>
                      <a:pt x="94" y="1018"/>
                    </a:cubicBezTo>
                    <a:cubicBezTo>
                      <a:pt x="269" y="2496"/>
                      <a:pt x="1334" y="3142"/>
                      <a:pt x="2029" y="3142"/>
                    </a:cubicBezTo>
                    <a:cubicBezTo>
                      <a:pt x="2325" y="3142"/>
                      <a:pt x="2554" y="3025"/>
                      <a:pt x="2618" y="2804"/>
                    </a:cubicBezTo>
                    <a:cubicBezTo>
                      <a:pt x="2844" y="2066"/>
                      <a:pt x="1749" y="375"/>
                      <a:pt x="1749" y="375"/>
                    </a:cubicBezTo>
                    <a:cubicBezTo>
                      <a:pt x="1749" y="375"/>
                      <a:pt x="1154" y="0"/>
                      <a:pt x="67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9" name="Google Shape;769;p33"/>
              <p:cNvSpPr/>
              <p:nvPr/>
            </p:nvSpPr>
            <p:spPr>
              <a:xfrm>
                <a:off x="3030725" y="1937825"/>
                <a:ext cx="65050" cy="89400"/>
              </a:xfrm>
              <a:custGeom>
                <a:avLst/>
                <a:gdLst/>
                <a:ahLst/>
                <a:cxnLst/>
                <a:rect l="l" t="t" r="r" b="b"/>
                <a:pathLst>
                  <a:path w="2602" h="3576" extrusionOk="0">
                    <a:moveTo>
                      <a:pt x="1355" y="0"/>
                    </a:moveTo>
                    <a:cubicBezTo>
                      <a:pt x="817" y="0"/>
                      <a:pt x="262" y="871"/>
                      <a:pt x="262" y="871"/>
                    </a:cubicBezTo>
                    <a:cubicBezTo>
                      <a:pt x="262" y="871"/>
                      <a:pt x="0" y="2860"/>
                      <a:pt x="512" y="3431"/>
                    </a:cubicBezTo>
                    <a:cubicBezTo>
                      <a:pt x="598" y="3529"/>
                      <a:pt x="717" y="3575"/>
                      <a:pt x="851" y="3575"/>
                    </a:cubicBezTo>
                    <a:cubicBezTo>
                      <a:pt x="1523" y="3575"/>
                      <a:pt x="2602" y="2426"/>
                      <a:pt x="2036" y="740"/>
                    </a:cubicBezTo>
                    <a:cubicBezTo>
                      <a:pt x="1851" y="189"/>
                      <a:pt x="1605" y="0"/>
                      <a:pt x="135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" name="Google Shape;770;p33"/>
              <p:cNvSpPr/>
              <p:nvPr/>
            </p:nvSpPr>
            <p:spPr>
              <a:xfrm>
                <a:off x="2739325" y="1808450"/>
                <a:ext cx="332800" cy="370475"/>
              </a:xfrm>
              <a:custGeom>
                <a:avLst/>
                <a:gdLst/>
                <a:ahLst/>
                <a:cxnLst/>
                <a:rect l="l" t="t" r="r" b="b"/>
                <a:pathLst>
                  <a:path w="13312" h="14819" extrusionOk="0">
                    <a:moveTo>
                      <a:pt x="6847" y="1"/>
                    </a:moveTo>
                    <a:cubicBezTo>
                      <a:pt x="6303" y="1"/>
                      <a:pt x="5712" y="70"/>
                      <a:pt x="5072" y="212"/>
                    </a:cubicBezTo>
                    <a:cubicBezTo>
                      <a:pt x="1274" y="1058"/>
                      <a:pt x="0" y="3558"/>
                      <a:pt x="774" y="6987"/>
                    </a:cubicBezTo>
                    <a:cubicBezTo>
                      <a:pt x="2053" y="12697"/>
                      <a:pt x="4009" y="14818"/>
                      <a:pt x="6688" y="14818"/>
                    </a:cubicBezTo>
                    <a:cubicBezTo>
                      <a:pt x="7126" y="14818"/>
                      <a:pt x="7584" y="14762"/>
                      <a:pt x="8061" y="14655"/>
                    </a:cubicBezTo>
                    <a:cubicBezTo>
                      <a:pt x="11561" y="13869"/>
                      <a:pt x="13311" y="11666"/>
                      <a:pt x="11716" y="4534"/>
                    </a:cubicBezTo>
                    <a:cubicBezTo>
                      <a:pt x="11072" y="1683"/>
                      <a:pt x="9532" y="1"/>
                      <a:pt x="684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" name="Google Shape;771;p33"/>
              <p:cNvSpPr/>
              <p:nvPr/>
            </p:nvSpPr>
            <p:spPr>
              <a:xfrm>
                <a:off x="2669675" y="1772225"/>
                <a:ext cx="380125" cy="274300"/>
              </a:xfrm>
              <a:custGeom>
                <a:avLst/>
                <a:gdLst/>
                <a:ahLst/>
                <a:cxnLst/>
                <a:rect l="l" t="t" r="r" b="b"/>
                <a:pathLst>
                  <a:path w="15205" h="10972" extrusionOk="0">
                    <a:moveTo>
                      <a:pt x="9014" y="0"/>
                    </a:moveTo>
                    <a:cubicBezTo>
                      <a:pt x="8583" y="0"/>
                      <a:pt x="8133" y="37"/>
                      <a:pt x="7668" y="114"/>
                    </a:cubicBezTo>
                    <a:cubicBezTo>
                      <a:pt x="3965" y="733"/>
                      <a:pt x="0" y="4412"/>
                      <a:pt x="4251" y="10972"/>
                    </a:cubicBezTo>
                    <a:cubicBezTo>
                      <a:pt x="4251" y="10972"/>
                      <a:pt x="3203" y="7126"/>
                      <a:pt x="3822" y="4412"/>
                    </a:cubicBezTo>
                    <a:cubicBezTo>
                      <a:pt x="3822" y="4412"/>
                      <a:pt x="5723" y="1767"/>
                      <a:pt x="9414" y="1767"/>
                    </a:cubicBezTo>
                    <a:cubicBezTo>
                      <a:pt x="10323" y="1767"/>
                      <a:pt x="11341" y="1928"/>
                      <a:pt x="12466" y="2328"/>
                    </a:cubicBezTo>
                    <a:cubicBezTo>
                      <a:pt x="12466" y="2328"/>
                      <a:pt x="14157" y="5055"/>
                      <a:pt x="14990" y="8853"/>
                    </a:cubicBezTo>
                    <a:cubicBezTo>
                      <a:pt x="14990" y="8853"/>
                      <a:pt x="15204" y="7483"/>
                      <a:pt x="14645" y="4447"/>
                    </a:cubicBezTo>
                    <a:cubicBezTo>
                      <a:pt x="14145" y="1782"/>
                      <a:pt x="12016" y="0"/>
                      <a:pt x="901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" name="Google Shape;772;p33"/>
              <p:cNvSpPr/>
              <p:nvPr/>
            </p:nvSpPr>
            <p:spPr>
              <a:xfrm>
                <a:off x="2715500" y="1745875"/>
                <a:ext cx="313450" cy="224450"/>
              </a:xfrm>
              <a:custGeom>
                <a:avLst/>
                <a:gdLst/>
                <a:ahLst/>
                <a:cxnLst/>
                <a:rect l="l" t="t" r="r" b="b"/>
                <a:pathLst>
                  <a:path w="12538" h="8978" extrusionOk="0">
                    <a:moveTo>
                      <a:pt x="7264" y="0"/>
                    </a:moveTo>
                    <a:cubicBezTo>
                      <a:pt x="3462" y="0"/>
                      <a:pt x="141" y="3852"/>
                      <a:pt x="72" y="6251"/>
                    </a:cubicBezTo>
                    <a:cubicBezTo>
                      <a:pt x="1" y="8740"/>
                      <a:pt x="1513" y="8978"/>
                      <a:pt x="1513" y="8978"/>
                    </a:cubicBezTo>
                    <a:cubicBezTo>
                      <a:pt x="1370" y="7240"/>
                      <a:pt x="2477" y="5823"/>
                      <a:pt x="2477" y="5823"/>
                    </a:cubicBezTo>
                    <a:lnTo>
                      <a:pt x="2477" y="5823"/>
                    </a:lnTo>
                    <a:cubicBezTo>
                      <a:pt x="1977" y="7180"/>
                      <a:pt x="2477" y="8311"/>
                      <a:pt x="2477" y="8311"/>
                    </a:cubicBezTo>
                    <a:cubicBezTo>
                      <a:pt x="2477" y="8311"/>
                      <a:pt x="2477" y="7406"/>
                      <a:pt x="3049" y="7013"/>
                    </a:cubicBezTo>
                    <a:cubicBezTo>
                      <a:pt x="3620" y="6609"/>
                      <a:pt x="5287" y="6859"/>
                      <a:pt x="6109" y="6121"/>
                    </a:cubicBezTo>
                    <a:cubicBezTo>
                      <a:pt x="6382" y="5874"/>
                      <a:pt x="6643" y="5792"/>
                      <a:pt x="6869" y="5792"/>
                    </a:cubicBezTo>
                    <a:cubicBezTo>
                      <a:pt x="7320" y="5792"/>
                      <a:pt x="7633" y="6121"/>
                      <a:pt x="7633" y="6121"/>
                    </a:cubicBezTo>
                    <a:cubicBezTo>
                      <a:pt x="8609" y="3537"/>
                      <a:pt x="8383" y="2537"/>
                      <a:pt x="8383" y="2537"/>
                    </a:cubicBezTo>
                    <a:lnTo>
                      <a:pt x="8383" y="2537"/>
                    </a:lnTo>
                    <a:cubicBezTo>
                      <a:pt x="9204" y="4442"/>
                      <a:pt x="8657" y="5501"/>
                      <a:pt x="8657" y="5501"/>
                    </a:cubicBezTo>
                    <a:cubicBezTo>
                      <a:pt x="8776" y="5477"/>
                      <a:pt x="8899" y="5467"/>
                      <a:pt x="9022" y="5467"/>
                    </a:cubicBezTo>
                    <a:cubicBezTo>
                      <a:pt x="9814" y="5467"/>
                      <a:pt x="10633" y="5894"/>
                      <a:pt x="10633" y="5894"/>
                    </a:cubicBezTo>
                    <a:cubicBezTo>
                      <a:pt x="11050" y="4597"/>
                      <a:pt x="10633" y="3382"/>
                      <a:pt x="10633" y="3382"/>
                    </a:cubicBezTo>
                    <a:lnTo>
                      <a:pt x="10633" y="3382"/>
                    </a:lnTo>
                    <a:cubicBezTo>
                      <a:pt x="11526" y="5061"/>
                      <a:pt x="11609" y="6382"/>
                      <a:pt x="11609" y="6382"/>
                    </a:cubicBezTo>
                    <a:cubicBezTo>
                      <a:pt x="11708" y="6362"/>
                      <a:pt x="11800" y="6353"/>
                      <a:pt x="11885" y="6353"/>
                    </a:cubicBezTo>
                    <a:cubicBezTo>
                      <a:pt x="12293" y="6353"/>
                      <a:pt x="12538" y="6549"/>
                      <a:pt x="12538" y="6549"/>
                    </a:cubicBezTo>
                    <a:cubicBezTo>
                      <a:pt x="12538" y="6549"/>
                      <a:pt x="11597" y="275"/>
                      <a:pt x="7633" y="13"/>
                    </a:cubicBezTo>
                    <a:cubicBezTo>
                      <a:pt x="7509" y="4"/>
                      <a:pt x="7386" y="0"/>
                      <a:pt x="726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" name="Google Shape;773;p33"/>
              <p:cNvSpPr/>
              <p:nvPr/>
            </p:nvSpPr>
            <p:spPr>
              <a:xfrm>
                <a:off x="2535725" y="2174775"/>
                <a:ext cx="190650" cy="537725"/>
              </a:xfrm>
              <a:custGeom>
                <a:avLst/>
                <a:gdLst/>
                <a:ahLst/>
                <a:cxnLst/>
                <a:rect l="l" t="t" r="r" b="b"/>
                <a:pathLst>
                  <a:path w="7626" h="21509" extrusionOk="0">
                    <a:moveTo>
                      <a:pt x="4787" y="1"/>
                    </a:moveTo>
                    <a:cubicBezTo>
                      <a:pt x="4378" y="1"/>
                      <a:pt x="3934" y="167"/>
                      <a:pt x="3465" y="537"/>
                    </a:cubicBezTo>
                    <a:cubicBezTo>
                      <a:pt x="2465" y="1335"/>
                      <a:pt x="2036" y="2954"/>
                      <a:pt x="1727" y="6026"/>
                    </a:cubicBezTo>
                    <a:cubicBezTo>
                      <a:pt x="1048" y="12706"/>
                      <a:pt x="0" y="17135"/>
                      <a:pt x="0" y="17135"/>
                    </a:cubicBezTo>
                    <a:cubicBezTo>
                      <a:pt x="0" y="17135"/>
                      <a:pt x="417" y="21266"/>
                      <a:pt x="1453" y="21492"/>
                    </a:cubicBezTo>
                    <a:cubicBezTo>
                      <a:pt x="1502" y="21503"/>
                      <a:pt x="1551" y="21508"/>
                      <a:pt x="1600" y="21508"/>
                    </a:cubicBezTo>
                    <a:cubicBezTo>
                      <a:pt x="4269" y="21508"/>
                      <a:pt x="7626" y="6251"/>
                      <a:pt x="7263" y="3621"/>
                    </a:cubicBezTo>
                    <a:cubicBezTo>
                      <a:pt x="6984" y="1603"/>
                      <a:pt x="6057" y="1"/>
                      <a:pt x="478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" name="Google Shape;774;p33"/>
              <p:cNvSpPr/>
              <p:nvPr/>
            </p:nvSpPr>
            <p:spPr>
              <a:xfrm>
                <a:off x="2271400" y="2265000"/>
                <a:ext cx="356325" cy="447100"/>
              </a:xfrm>
              <a:custGeom>
                <a:avLst/>
                <a:gdLst/>
                <a:ahLst/>
                <a:cxnLst/>
                <a:rect l="l" t="t" r="r" b="b"/>
                <a:pathLst>
                  <a:path w="14253" h="17884" extrusionOk="0">
                    <a:moveTo>
                      <a:pt x="1965" y="0"/>
                    </a:moveTo>
                    <a:lnTo>
                      <a:pt x="1" y="798"/>
                    </a:lnTo>
                    <a:cubicBezTo>
                      <a:pt x="1179" y="4977"/>
                      <a:pt x="5835" y="13180"/>
                      <a:pt x="8430" y="15657"/>
                    </a:cubicBezTo>
                    <a:cubicBezTo>
                      <a:pt x="8844" y="16044"/>
                      <a:pt x="10582" y="17884"/>
                      <a:pt x="11926" y="17884"/>
                    </a:cubicBezTo>
                    <a:cubicBezTo>
                      <a:pt x="12362" y="17884"/>
                      <a:pt x="12756" y="17691"/>
                      <a:pt x="13050" y="17193"/>
                    </a:cubicBezTo>
                    <a:cubicBezTo>
                      <a:pt x="14252" y="15145"/>
                      <a:pt x="13312" y="12764"/>
                      <a:pt x="10597" y="10621"/>
                    </a:cubicBezTo>
                    <a:cubicBezTo>
                      <a:pt x="7894" y="8489"/>
                      <a:pt x="1965" y="0"/>
                      <a:pt x="196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5" name="Google Shape;775;p33"/>
              <p:cNvSpPr/>
              <p:nvPr/>
            </p:nvSpPr>
            <p:spPr>
              <a:xfrm>
                <a:off x="2112750" y="2125025"/>
                <a:ext cx="230125" cy="178750"/>
              </a:xfrm>
              <a:custGeom>
                <a:avLst/>
                <a:gdLst/>
                <a:ahLst/>
                <a:cxnLst/>
                <a:rect l="l" t="t" r="r" b="b"/>
                <a:pathLst>
                  <a:path w="9205" h="7150" extrusionOk="0">
                    <a:moveTo>
                      <a:pt x="1942" y="1"/>
                    </a:moveTo>
                    <a:cubicBezTo>
                      <a:pt x="1905" y="1"/>
                      <a:pt x="1873" y="5"/>
                      <a:pt x="1846" y="15"/>
                    </a:cubicBezTo>
                    <a:cubicBezTo>
                      <a:pt x="1298" y="218"/>
                      <a:pt x="2298" y="503"/>
                      <a:pt x="3680" y="1813"/>
                    </a:cubicBezTo>
                    <a:cubicBezTo>
                      <a:pt x="3621" y="1784"/>
                      <a:pt x="1943" y="993"/>
                      <a:pt x="981" y="993"/>
                    </a:cubicBezTo>
                    <a:cubicBezTo>
                      <a:pt x="770" y="993"/>
                      <a:pt x="594" y="1031"/>
                      <a:pt x="477" y="1122"/>
                    </a:cubicBezTo>
                    <a:cubicBezTo>
                      <a:pt x="1" y="1492"/>
                      <a:pt x="703" y="1063"/>
                      <a:pt x="3322" y="2801"/>
                    </a:cubicBezTo>
                    <a:cubicBezTo>
                      <a:pt x="3322" y="2801"/>
                      <a:pt x="2009" y="2327"/>
                      <a:pt x="1209" y="2327"/>
                    </a:cubicBezTo>
                    <a:cubicBezTo>
                      <a:pt x="1019" y="2327"/>
                      <a:pt x="858" y="2354"/>
                      <a:pt x="751" y="2420"/>
                    </a:cubicBezTo>
                    <a:cubicBezTo>
                      <a:pt x="239" y="2730"/>
                      <a:pt x="798" y="2849"/>
                      <a:pt x="1489" y="3135"/>
                    </a:cubicBezTo>
                    <a:cubicBezTo>
                      <a:pt x="1584" y="3170"/>
                      <a:pt x="1679" y="3206"/>
                      <a:pt x="1775" y="3254"/>
                    </a:cubicBezTo>
                    <a:cubicBezTo>
                      <a:pt x="1775" y="3254"/>
                      <a:pt x="1215" y="3408"/>
                      <a:pt x="2191" y="3968"/>
                    </a:cubicBezTo>
                    <a:cubicBezTo>
                      <a:pt x="3049" y="4456"/>
                      <a:pt x="4656" y="5563"/>
                      <a:pt x="5692" y="6623"/>
                    </a:cubicBezTo>
                    <a:cubicBezTo>
                      <a:pt x="6021" y="6953"/>
                      <a:pt x="6464" y="7149"/>
                      <a:pt x="6910" y="7149"/>
                    </a:cubicBezTo>
                    <a:cubicBezTo>
                      <a:pt x="7077" y="7149"/>
                      <a:pt x="7244" y="7122"/>
                      <a:pt x="7406" y="7064"/>
                    </a:cubicBezTo>
                    <a:cubicBezTo>
                      <a:pt x="7728" y="6945"/>
                      <a:pt x="8037" y="6718"/>
                      <a:pt x="8228" y="6302"/>
                    </a:cubicBezTo>
                    <a:cubicBezTo>
                      <a:pt x="9204" y="4242"/>
                      <a:pt x="7013" y="3599"/>
                      <a:pt x="7156" y="920"/>
                    </a:cubicBezTo>
                    <a:cubicBezTo>
                      <a:pt x="7156" y="920"/>
                      <a:pt x="7125" y="906"/>
                      <a:pt x="7075" y="906"/>
                    </a:cubicBezTo>
                    <a:cubicBezTo>
                      <a:pt x="6894" y="906"/>
                      <a:pt x="6473" y="1090"/>
                      <a:pt x="6501" y="2813"/>
                    </a:cubicBezTo>
                    <a:cubicBezTo>
                      <a:pt x="6501" y="2813"/>
                      <a:pt x="6359" y="2706"/>
                      <a:pt x="6132" y="2539"/>
                    </a:cubicBezTo>
                    <a:cubicBezTo>
                      <a:pt x="5180" y="1825"/>
                      <a:pt x="2665" y="1"/>
                      <a:pt x="194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6" name="Google Shape;776;p33"/>
              <p:cNvSpPr/>
              <p:nvPr/>
            </p:nvSpPr>
            <p:spPr>
              <a:xfrm>
                <a:off x="2250875" y="2188500"/>
                <a:ext cx="27700" cy="51800"/>
              </a:xfrm>
              <a:custGeom>
                <a:avLst/>
                <a:gdLst/>
                <a:ahLst/>
                <a:cxnLst/>
                <a:rect l="l" t="t" r="r" b="b"/>
                <a:pathLst>
                  <a:path w="1108" h="2072" extrusionOk="0">
                    <a:moveTo>
                      <a:pt x="607" y="0"/>
                    </a:moveTo>
                    <a:lnTo>
                      <a:pt x="607" y="0"/>
                    </a:lnTo>
                    <a:cubicBezTo>
                      <a:pt x="0" y="1346"/>
                      <a:pt x="1107" y="2072"/>
                      <a:pt x="1107" y="2072"/>
                    </a:cubicBezTo>
                    <a:cubicBezTo>
                      <a:pt x="500" y="1060"/>
                      <a:pt x="976" y="274"/>
                      <a:pt x="976" y="274"/>
                    </a:cubicBezTo>
                    <a:cubicBezTo>
                      <a:pt x="976" y="274"/>
                      <a:pt x="834" y="167"/>
                      <a:pt x="60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7" name="Google Shape;777;p33"/>
              <p:cNvSpPr/>
              <p:nvPr/>
            </p:nvSpPr>
            <p:spPr>
              <a:xfrm>
                <a:off x="2149950" y="2200750"/>
                <a:ext cx="58975" cy="26175"/>
              </a:xfrm>
              <a:custGeom>
                <a:avLst/>
                <a:gdLst/>
                <a:ahLst/>
                <a:cxnLst/>
                <a:rect l="l" t="t" r="r" b="b"/>
                <a:pathLst>
                  <a:path w="2359" h="1047" extrusionOk="0">
                    <a:moveTo>
                      <a:pt x="263" y="1"/>
                    </a:moveTo>
                    <a:cubicBezTo>
                      <a:pt x="149" y="1"/>
                      <a:pt x="57" y="32"/>
                      <a:pt x="1" y="106"/>
                    </a:cubicBezTo>
                    <a:cubicBezTo>
                      <a:pt x="96" y="141"/>
                      <a:pt x="191" y="177"/>
                      <a:pt x="287" y="225"/>
                    </a:cubicBezTo>
                    <a:cubicBezTo>
                      <a:pt x="303" y="223"/>
                      <a:pt x="319" y="222"/>
                      <a:pt x="337" y="222"/>
                    </a:cubicBezTo>
                    <a:cubicBezTo>
                      <a:pt x="890" y="222"/>
                      <a:pt x="2127" y="931"/>
                      <a:pt x="2358" y="1046"/>
                    </a:cubicBezTo>
                    <a:cubicBezTo>
                      <a:pt x="2138" y="886"/>
                      <a:pt x="872" y="1"/>
                      <a:pt x="26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8" name="Google Shape;778;p33"/>
              <p:cNvSpPr/>
              <p:nvPr/>
            </p:nvSpPr>
            <p:spPr>
              <a:xfrm>
                <a:off x="2441375" y="3209450"/>
                <a:ext cx="26500" cy="26225"/>
              </a:xfrm>
              <a:custGeom>
                <a:avLst/>
                <a:gdLst/>
                <a:ahLst/>
                <a:cxnLst/>
                <a:rect l="l" t="t" r="r" b="b"/>
                <a:pathLst>
                  <a:path w="1060" h="1049" extrusionOk="0">
                    <a:moveTo>
                      <a:pt x="536" y="1"/>
                    </a:moveTo>
                    <a:cubicBezTo>
                      <a:pt x="238" y="1"/>
                      <a:pt x="0" y="227"/>
                      <a:pt x="0" y="524"/>
                    </a:cubicBezTo>
                    <a:cubicBezTo>
                      <a:pt x="0" y="810"/>
                      <a:pt x="238" y="1048"/>
                      <a:pt x="536" y="1048"/>
                    </a:cubicBezTo>
                    <a:cubicBezTo>
                      <a:pt x="822" y="1048"/>
                      <a:pt x="1060" y="810"/>
                      <a:pt x="1060" y="524"/>
                    </a:cubicBezTo>
                    <a:cubicBezTo>
                      <a:pt x="1060" y="227"/>
                      <a:pt x="822" y="1"/>
                      <a:pt x="536" y="1"/>
                    </a:cubicBezTo>
                    <a:close/>
                  </a:path>
                </a:pathLst>
              </a:custGeom>
              <a:solidFill>
                <a:srgbClr val="4452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9" name="Google Shape;779;p33"/>
              <p:cNvSpPr/>
              <p:nvPr/>
            </p:nvSpPr>
            <p:spPr>
              <a:xfrm>
                <a:off x="2676800" y="3299950"/>
                <a:ext cx="26225" cy="26500"/>
              </a:xfrm>
              <a:custGeom>
                <a:avLst/>
                <a:gdLst/>
                <a:ahLst/>
                <a:cxnLst/>
                <a:rect l="l" t="t" r="r" b="b"/>
                <a:pathLst>
                  <a:path w="1049" h="1060" extrusionOk="0">
                    <a:moveTo>
                      <a:pt x="525" y="0"/>
                    </a:moveTo>
                    <a:cubicBezTo>
                      <a:pt x="239" y="0"/>
                      <a:pt x="1" y="238"/>
                      <a:pt x="1" y="536"/>
                    </a:cubicBezTo>
                    <a:cubicBezTo>
                      <a:pt x="1" y="822"/>
                      <a:pt x="239" y="1060"/>
                      <a:pt x="525" y="1060"/>
                    </a:cubicBezTo>
                    <a:cubicBezTo>
                      <a:pt x="811" y="1060"/>
                      <a:pt x="1049" y="822"/>
                      <a:pt x="1049" y="536"/>
                    </a:cubicBezTo>
                    <a:cubicBezTo>
                      <a:pt x="1049" y="238"/>
                      <a:pt x="811" y="0"/>
                      <a:pt x="525" y="0"/>
                    </a:cubicBezTo>
                    <a:close/>
                  </a:path>
                </a:pathLst>
              </a:custGeom>
              <a:solidFill>
                <a:srgbClr val="4452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0" name="Google Shape;780;p33"/>
              <p:cNvSpPr/>
              <p:nvPr/>
            </p:nvSpPr>
            <p:spPr>
              <a:xfrm>
                <a:off x="2877125" y="3348750"/>
                <a:ext cx="26525" cy="26225"/>
              </a:xfrm>
              <a:custGeom>
                <a:avLst/>
                <a:gdLst/>
                <a:ahLst/>
                <a:cxnLst/>
                <a:rect l="l" t="t" r="r" b="b"/>
                <a:pathLst>
                  <a:path w="1061" h="1049" extrusionOk="0">
                    <a:moveTo>
                      <a:pt x="525" y="1"/>
                    </a:moveTo>
                    <a:cubicBezTo>
                      <a:pt x="239" y="1"/>
                      <a:pt x="1" y="239"/>
                      <a:pt x="1" y="525"/>
                    </a:cubicBezTo>
                    <a:cubicBezTo>
                      <a:pt x="1" y="822"/>
                      <a:pt x="239" y="1048"/>
                      <a:pt x="525" y="1048"/>
                    </a:cubicBezTo>
                    <a:cubicBezTo>
                      <a:pt x="822" y="1048"/>
                      <a:pt x="1060" y="822"/>
                      <a:pt x="1060" y="525"/>
                    </a:cubicBezTo>
                    <a:cubicBezTo>
                      <a:pt x="1060" y="239"/>
                      <a:pt x="822" y="1"/>
                      <a:pt x="525" y="1"/>
                    </a:cubicBezTo>
                    <a:close/>
                  </a:path>
                </a:pathLst>
              </a:custGeom>
              <a:solidFill>
                <a:srgbClr val="4452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1" name="Google Shape;781;p33"/>
              <p:cNvSpPr/>
              <p:nvPr/>
            </p:nvSpPr>
            <p:spPr>
              <a:xfrm>
                <a:off x="2569050" y="3037100"/>
                <a:ext cx="26525" cy="26525"/>
              </a:xfrm>
              <a:custGeom>
                <a:avLst/>
                <a:gdLst/>
                <a:ahLst/>
                <a:cxnLst/>
                <a:rect l="l" t="t" r="r" b="b"/>
                <a:pathLst>
                  <a:path w="1061" h="1061" extrusionOk="0">
                    <a:moveTo>
                      <a:pt x="537" y="1"/>
                    </a:moveTo>
                    <a:cubicBezTo>
                      <a:pt x="239" y="1"/>
                      <a:pt x="1" y="239"/>
                      <a:pt x="1" y="525"/>
                    </a:cubicBezTo>
                    <a:cubicBezTo>
                      <a:pt x="1" y="822"/>
                      <a:pt x="239" y="1061"/>
                      <a:pt x="537" y="1061"/>
                    </a:cubicBezTo>
                    <a:cubicBezTo>
                      <a:pt x="822" y="1061"/>
                      <a:pt x="1061" y="822"/>
                      <a:pt x="1061" y="525"/>
                    </a:cubicBezTo>
                    <a:cubicBezTo>
                      <a:pt x="1061" y="239"/>
                      <a:pt x="822" y="1"/>
                      <a:pt x="537" y="1"/>
                    </a:cubicBezTo>
                    <a:close/>
                  </a:path>
                </a:pathLst>
              </a:custGeom>
              <a:solidFill>
                <a:srgbClr val="4452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" name="Google Shape;782;p33"/>
              <p:cNvSpPr/>
              <p:nvPr/>
            </p:nvSpPr>
            <p:spPr>
              <a:xfrm>
                <a:off x="2613700" y="3162425"/>
                <a:ext cx="26225" cy="26525"/>
              </a:xfrm>
              <a:custGeom>
                <a:avLst/>
                <a:gdLst/>
                <a:ahLst/>
                <a:cxnLst/>
                <a:rect l="l" t="t" r="r" b="b"/>
                <a:pathLst>
                  <a:path w="1049" h="1061" extrusionOk="0">
                    <a:moveTo>
                      <a:pt x="525" y="0"/>
                    </a:moveTo>
                    <a:cubicBezTo>
                      <a:pt x="227" y="0"/>
                      <a:pt x="1" y="239"/>
                      <a:pt x="1" y="524"/>
                    </a:cubicBezTo>
                    <a:cubicBezTo>
                      <a:pt x="1" y="822"/>
                      <a:pt x="227" y="1060"/>
                      <a:pt x="525" y="1060"/>
                    </a:cubicBezTo>
                    <a:cubicBezTo>
                      <a:pt x="810" y="1060"/>
                      <a:pt x="1049" y="822"/>
                      <a:pt x="1049" y="524"/>
                    </a:cubicBezTo>
                    <a:cubicBezTo>
                      <a:pt x="1049" y="239"/>
                      <a:pt x="810" y="0"/>
                      <a:pt x="525" y="0"/>
                    </a:cubicBezTo>
                    <a:close/>
                  </a:path>
                </a:pathLst>
              </a:custGeom>
              <a:solidFill>
                <a:srgbClr val="4452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" name="Google Shape;783;p33"/>
              <p:cNvSpPr/>
              <p:nvPr/>
            </p:nvSpPr>
            <p:spPr>
              <a:xfrm>
                <a:off x="2822075" y="3233850"/>
                <a:ext cx="26500" cy="26525"/>
              </a:xfrm>
              <a:custGeom>
                <a:avLst/>
                <a:gdLst/>
                <a:ahLst/>
                <a:cxnLst/>
                <a:rect l="l" t="t" r="r" b="b"/>
                <a:pathLst>
                  <a:path w="1060" h="1061" extrusionOk="0">
                    <a:moveTo>
                      <a:pt x="536" y="1"/>
                    </a:moveTo>
                    <a:cubicBezTo>
                      <a:pt x="238" y="1"/>
                      <a:pt x="0" y="239"/>
                      <a:pt x="0" y="525"/>
                    </a:cubicBezTo>
                    <a:cubicBezTo>
                      <a:pt x="0" y="822"/>
                      <a:pt x="238" y="1061"/>
                      <a:pt x="536" y="1061"/>
                    </a:cubicBezTo>
                    <a:cubicBezTo>
                      <a:pt x="822" y="1061"/>
                      <a:pt x="1060" y="822"/>
                      <a:pt x="1060" y="525"/>
                    </a:cubicBezTo>
                    <a:cubicBezTo>
                      <a:pt x="1060" y="239"/>
                      <a:pt x="822" y="1"/>
                      <a:pt x="536" y="1"/>
                    </a:cubicBezTo>
                    <a:close/>
                  </a:path>
                </a:pathLst>
              </a:custGeom>
              <a:solidFill>
                <a:srgbClr val="4452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" name="Google Shape;784;p33"/>
              <p:cNvSpPr/>
              <p:nvPr/>
            </p:nvSpPr>
            <p:spPr>
              <a:xfrm>
                <a:off x="2850650" y="3017775"/>
                <a:ext cx="26500" cy="26200"/>
              </a:xfrm>
              <a:custGeom>
                <a:avLst/>
                <a:gdLst/>
                <a:ahLst/>
                <a:cxnLst/>
                <a:rect l="l" t="t" r="r" b="b"/>
                <a:pathLst>
                  <a:path w="1060" h="1048" extrusionOk="0">
                    <a:moveTo>
                      <a:pt x="536" y="0"/>
                    </a:moveTo>
                    <a:cubicBezTo>
                      <a:pt x="238" y="0"/>
                      <a:pt x="0" y="238"/>
                      <a:pt x="0" y="524"/>
                    </a:cubicBezTo>
                    <a:cubicBezTo>
                      <a:pt x="0" y="822"/>
                      <a:pt x="238" y="1048"/>
                      <a:pt x="536" y="1048"/>
                    </a:cubicBezTo>
                    <a:cubicBezTo>
                      <a:pt x="822" y="1048"/>
                      <a:pt x="1060" y="822"/>
                      <a:pt x="1060" y="524"/>
                    </a:cubicBezTo>
                    <a:cubicBezTo>
                      <a:pt x="1060" y="238"/>
                      <a:pt x="822" y="0"/>
                      <a:pt x="536" y="0"/>
                    </a:cubicBezTo>
                    <a:close/>
                  </a:path>
                </a:pathLst>
              </a:custGeom>
              <a:solidFill>
                <a:srgbClr val="4452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" name="Google Shape;785;p33"/>
              <p:cNvSpPr/>
              <p:nvPr/>
            </p:nvSpPr>
            <p:spPr>
              <a:xfrm>
                <a:off x="2714025" y="2972825"/>
                <a:ext cx="26500" cy="26200"/>
              </a:xfrm>
              <a:custGeom>
                <a:avLst/>
                <a:gdLst/>
                <a:ahLst/>
                <a:cxnLst/>
                <a:rect l="l" t="t" r="r" b="b"/>
                <a:pathLst>
                  <a:path w="1060" h="1048" extrusionOk="0">
                    <a:moveTo>
                      <a:pt x="536" y="0"/>
                    </a:moveTo>
                    <a:cubicBezTo>
                      <a:pt x="238" y="0"/>
                      <a:pt x="0" y="238"/>
                      <a:pt x="0" y="524"/>
                    </a:cubicBezTo>
                    <a:cubicBezTo>
                      <a:pt x="0" y="810"/>
                      <a:pt x="238" y="1048"/>
                      <a:pt x="536" y="1048"/>
                    </a:cubicBezTo>
                    <a:cubicBezTo>
                      <a:pt x="822" y="1048"/>
                      <a:pt x="1060" y="810"/>
                      <a:pt x="1060" y="524"/>
                    </a:cubicBezTo>
                    <a:cubicBezTo>
                      <a:pt x="1060" y="238"/>
                      <a:pt x="822" y="0"/>
                      <a:pt x="536" y="0"/>
                    </a:cubicBezTo>
                    <a:close/>
                  </a:path>
                </a:pathLst>
              </a:custGeom>
              <a:solidFill>
                <a:srgbClr val="4452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6" name="Google Shape;786;p33"/>
              <p:cNvSpPr/>
              <p:nvPr/>
            </p:nvSpPr>
            <p:spPr>
              <a:xfrm>
                <a:off x="2324675" y="3466625"/>
                <a:ext cx="26525" cy="26225"/>
              </a:xfrm>
              <a:custGeom>
                <a:avLst/>
                <a:gdLst/>
                <a:ahLst/>
                <a:cxnLst/>
                <a:rect l="l" t="t" r="r" b="b"/>
                <a:pathLst>
                  <a:path w="1061" h="1049" extrusionOk="0">
                    <a:moveTo>
                      <a:pt x="537" y="1"/>
                    </a:moveTo>
                    <a:cubicBezTo>
                      <a:pt x="239" y="1"/>
                      <a:pt x="1" y="239"/>
                      <a:pt x="1" y="524"/>
                    </a:cubicBezTo>
                    <a:cubicBezTo>
                      <a:pt x="1" y="810"/>
                      <a:pt x="239" y="1048"/>
                      <a:pt x="537" y="1048"/>
                    </a:cubicBezTo>
                    <a:cubicBezTo>
                      <a:pt x="822" y="1048"/>
                      <a:pt x="1060" y="810"/>
                      <a:pt x="1060" y="524"/>
                    </a:cubicBezTo>
                    <a:cubicBezTo>
                      <a:pt x="1060" y="239"/>
                      <a:pt x="822" y="1"/>
                      <a:pt x="537" y="1"/>
                    </a:cubicBezTo>
                    <a:close/>
                  </a:path>
                </a:pathLst>
              </a:custGeom>
              <a:solidFill>
                <a:srgbClr val="4452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7" name="Google Shape;787;p33"/>
              <p:cNvSpPr/>
              <p:nvPr/>
            </p:nvSpPr>
            <p:spPr>
              <a:xfrm>
                <a:off x="2136850" y="3410375"/>
                <a:ext cx="26525" cy="26500"/>
              </a:xfrm>
              <a:custGeom>
                <a:avLst/>
                <a:gdLst/>
                <a:ahLst/>
                <a:cxnLst/>
                <a:rect l="l" t="t" r="r" b="b"/>
                <a:pathLst>
                  <a:path w="1061" h="1060" extrusionOk="0">
                    <a:moveTo>
                      <a:pt x="525" y="0"/>
                    </a:moveTo>
                    <a:cubicBezTo>
                      <a:pt x="239" y="0"/>
                      <a:pt x="1" y="238"/>
                      <a:pt x="1" y="536"/>
                    </a:cubicBezTo>
                    <a:cubicBezTo>
                      <a:pt x="1" y="822"/>
                      <a:pt x="239" y="1060"/>
                      <a:pt x="525" y="1060"/>
                    </a:cubicBezTo>
                    <a:cubicBezTo>
                      <a:pt x="823" y="1060"/>
                      <a:pt x="1061" y="822"/>
                      <a:pt x="1061" y="536"/>
                    </a:cubicBezTo>
                    <a:cubicBezTo>
                      <a:pt x="1061" y="238"/>
                      <a:pt x="823" y="0"/>
                      <a:pt x="525" y="0"/>
                    </a:cubicBezTo>
                    <a:close/>
                  </a:path>
                </a:pathLst>
              </a:custGeom>
              <a:solidFill>
                <a:srgbClr val="4452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8" name="Google Shape;788;p33"/>
              <p:cNvSpPr/>
              <p:nvPr/>
            </p:nvSpPr>
            <p:spPr>
              <a:xfrm>
                <a:off x="2027025" y="3308875"/>
                <a:ext cx="24125" cy="17575"/>
              </a:xfrm>
              <a:custGeom>
                <a:avLst/>
                <a:gdLst/>
                <a:ahLst/>
                <a:cxnLst/>
                <a:rect l="l" t="t" r="r" b="b"/>
                <a:pathLst>
                  <a:path w="965" h="703" extrusionOk="0">
                    <a:moveTo>
                      <a:pt x="36" y="0"/>
                    </a:moveTo>
                    <a:cubicBezTo>
                      <a:pt x="12" y="48"/>
                      <a:pt x="1" y="107"/>
                      <a:pt x="1" y="179"/>
                    </a:cubicBezTo>
                    <a:cubicBezTo>
                      <a:pt x="1" y="465"/>
                      <a:pt x="227" y="703"/>
                      <a:pt x="524" y="703"/>
                    </a:cubicBezTo>
                    <a:cubicBezTo>
                      <a:pt x="715" y="703"/>
                      <a:pt x="870" y="608"/>
                      <a:pt x="965" y="465"/>
                    </a:cubicBezTo>
                    <a:cubicBezTo>
                      <a:pt x="667" y="274"/>
                      <a:pt x="370" y="107"/>
                      <a:pt x="36" y="0"/>
                    </a:cubicBezTo>
                    <a:close/>
                  </a:path>
                </a:pathLst>
              </a:custGeom>
              <a:solidFill>
                <a:srgbClr val="4452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9" name="Google Shape;789;p33"/>
              <p:cNvSpPr/>
              <p:nvPr/>
            </p:nvSpPr>
            <p:spPr>
              <a:xfrm>
                <a:off x="2392250" y="3638375"/>
                <a:ext cx="26225" cy="26525"/>
              </a:xfrm>
              <a:custGeom>
                <a:avLst/>
                <a:gdLst/>
                <a:ahLst/>
                <a:cxnLst/>
                <a:rect l="l" t="t" r="r" b="b"/>
                <a:pathLst>
                  <a:path w="1049" h="1061" extrusionOk="0">
                    <a:moveTo>
                      <a:pt x="524" y="0"/>
                    </a:moveTo>
                    <a:cubicBezTo>
                      <a:pt x="227" y="0"/>
                      <a:pt x="1" y="239"/>
                      <a:pt x="1" y="536"/>
                    </a:cubicBezTo>
                    <a:cubicBezTo>
                      <a:pt x="1" y="822"/>
                      <a:pt x="227" y="1060"/>
                      <a:pt x="524" y="1060"/>
                    </a:cubicBezTo>
                    <a:cubicBezTo>
                      <a:pt x="810" y="1060"/>
                      <a:pt x="1048" y="822"/>
                      <a:pt x="1048" y="536"/>
                    </a:cubicBezTo>
                    <a:cubicBezTo>
                      <a:pt x="1048" y="239"/>
                      <a:pt x="810" y="0"/>
                      <a:pt x="524" y="0"/>
                    </a:cubicBezTo>
                    <a:close/>
                  </a:path>
                </a:pathLst>
              </a:custGeom>
              <a:solidFill>
                <a:srgbClr val="4452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0" name="Google Shape;790;p33"/>
              <p:cNvSpPr/>
              <p:nvPr/>
            </p:nvSpPr>
            <p:spPr>
              <a:xfrm>
                <a:off x="2054700" y="3825300"/>
                <a:ext cx="26525" cy="26525"/>
              </a:xfrm>
              <a:custGeom>
                <a:avLst/>
                <a:gdLst/>
                <a:ahLst/>
                <a:cxnLst/>
                <a:rect l="l" t="t" r="r" b="b"/>
                <a:pathLst>
                  <a:path w="1061" h="1061" extrusionOk="0">
                    <a:moveTo>
                      <a:pt x="537" y="1"/>
                    </a:moveTo>
                    <a:cubicBezTo>
                      <a:pt x="239" y="1"/>
                      <a:pt x="1" y="239"/>
                      <a:pt x="1" y="536"/>
                    </a:cubicBezTo>
                    <a:cubicBezTo>
                      <a:pt x="1" y="822"/>
                      <a:pt x="239" y="1060"/>
                      <a:pt x="537" y="1060"/>
                    </a:cubicBezTo>
                    <a:cubicBezTo>
                      <a:pt x="822" y="1060"/>
                      <a:pt x="1061" y="822"/>
                      <a:pt x="1061" y="536"/>
                    </a:cubicBezTo>
                    <a:cubicBezTo>
                      <a:pt x="1061" y="239"/>
                      <a:pt x="822" y="1"/>
                      <a:pt x="537" y="1"/>
                    </a:cubicBezTo>
                    <a:close/>
                  </a:path>
                </a:pathLst>
              </a:custGeom>
              <a:solidFill>
                <a:srgbClr val="4452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1" name="Google Shape;791;p33"/>
              <p:cNvSpPr/>
              <p:nvPr/>
            </p:nvSpPr>
            <p:spPr>
              <a:xfrm>
                <a:off x="2192525" y="3712200"/>
                <a:ext cx="26525" cy="26200"/>
              </a:xfrm>
              <a:custGeom>
                <a:avLst/>
                <a:gdLst/>
                <a:ahLst/>
                <a:cxnLst/>
                <a:rect l="l" t="t" r="r" b="b"/>
                <a:pathLst>
                  <a:path w="1061" h="1048" extrusionOk="0">
                    <a:moveTo>
                      <a:pt x="536" y="0"/>
                    </a:moveTo>
                    <a:cubicBezTo>
                      <a:pt x="239" y="0"/>
                      <a:pt x="0" y="238"/>
                      <a:pt x="0" y="524"/>
                    </a:cubicBezTo>
                    <a:cubicBezTo>
                      <a:pt x="0" y="822"/>
                      <a:pt x="239" y="1048"/>
                      <a:pt x="536" y="1048"/>
                    </a:cubicBezTo>
                    <a:cubicBezTo>
                      <a:pt x="822" y="1048"/>
                      <a:pt x="1060" y="822"/>
                      <a:pt x="1060" y="524"/>
                    </a:cubicBezTo>
                    <a:cubicBezTo>
                      <a:pt x="1060" y="238"/>
                      <a:pt x="822" y="0"/>
                      <a:pt x="536" y="0"/>
                    </a:cubicBezTo>
                    <a:close/>
                  </a:path>
                </a:pathLst>
              </a:custGeom>
              <a:solidFill>
                <a:srgbClr val="4452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2" name="Google Shape;792;p33"/>
              <p:cNvSpPr/>
              <p:nvPr/>
            </p:nvSpPr>
            <p:spPr>
              <a:xfrm>
                <a:off x="1987450" y="3611875"/>
                <a:ext cx="26200" cy="26525"/>
              </a:xfrm>
              <a:custGeom>
                <a:avLst/>
                <a:gdLst/>
                <a:ahLst/>
                <a:cxnLst/>
                <a:rect l="l" t="t" r="r" b="b"/>
                <a:pathLst>
                  <a:path w="1048" h="1061" extrusionOk="0">
                    <a:moveTo>
                      <a:pt x="524" y="1"/>
                    </a:moveTo>
                    <a:cubicBezTo>
                      <a:pt x="238" y="1"/>
                      <a:pt x="0" y="239"/>
                      <a:pt x="0" y="525"/>
                    </a:cubicBezTo>
                    <a:cubicBezTo>
                      <a:pt x="0" y="822"/>
                      <a:pt x="238" y="1060"/>
                      <a:pt x="524" y="1060"/>
                    </a:cubicBezTo>
                    <a:cubicBezTo>
                      <a:pt x="822" y="1060"/>
                      <a:pt x="1048" y="822"/>
                      <a:pt x="1048" y="525"/>
                    </a:cubicBezTo>
                    <a:cubicBezTo>
                      <a:pt x="1048" y="239"/>
                      <a:pt x="822" y="1"/>
                      <a:pt x="524" y="1"/>
                    </a:cubicBezTo>
                    <a:close/>
                  </a:path>
                </a:pathLst>
              </a:custGeom>
              <a:solidFill>
                <a:srgbClr val="4452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3" name="Google Shape;793;p33"/>
              <p:cNvSpPr/>
              <p:nvPr/>
            </p:nvSpPr>
            <p:spPr>
              <a:xfrm>
                <a:off x="2152925" y="4006575"/>
                <a:ext cx="26525" cy="26525"/>
              </a:xfrm>
              <a:custGeom>
                <a:avLst/>
                <a:gdLst/>
                <a:ahLst/>
                <a:cxnLst/>
                <a:rect l="l" t="t" r="r" b="b"/>
                <a:pathLst>
                  <a:path w="1061" h="1061" extrusionOk="0">
                    <a:moveTo>
                      <a:pt x="537" y="0"/>
                    </a:moveTo>
                    <a:cubicBezTo>
                      <a:pt x="239" y="0"/>
                      <a:pt x="1" y="239"/>
                      <a:pt x="1" y="524"/>
                    </a:cubicBezTo>
                    <a:cubicBezTo>
                      <a:pt x="1" y="822"/>
                      <a:pt x="239" y="1060"/>
                      <a:pt x="537" y="1060"/>
                    </a:cubicBezTo>
                    <a:cubicBezTo>
                      <a:pt x="822" y="1060"/>
                      <a:pt x="1061" y="822"/>
                      <a:pt x="1061" y="524"/>
                    </a:cubicBezTo>
                    <a:cubicBezTo>
                      <a:pt x="1061" y="239"/>
                      <a:pt x="822" y="0"/>
                      <a:pt x="537" y="0"/>
                    </a:cubicBezTo>
                    <a:close/>
                  </a:path>
                </a:pathLst>
              </a:custGeom>
              <a:solidFill>
                <a:srgbClr val="4452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4" name="Google Shape;794;p33"/>
              <p:cNvSpPr/>
              <p:nvPr/>
            </p:nvSpPr>
            <p:spPr>
              <a:xfrm>
                <a:off x="2278550" y="3313325"/>
                <a:ext cx="26500" cy="26225"/>
              </a:xfrm>
              <a:custGeom>
                <a:avLst/>
                <a:gdLst/>
                <a:ahLst/>
                <a:cxnLst/>
                <a:rect l="l" t="t" r="r" b="b"/>
                <a:pathLst>
                  <a:path w="1060" h="1049" extrusionOk="0">
                    <a:moveTo>
                      <a:pt x="524" y="1"/>
                    </a:moveTo>
                    <a:cubicBezTo>
                      <a:pt x="238" y="1"/>
                      <a:pt x="0" y="239"/>
                      <a:pt x="0" y="525"/>
                    </a:cubicBezTo>
                    <a:cubicBezTo>
                      <a:pt x="0" y="811"/>
                      <a:pt x="238" y="1049"/>
                      <a:pt x="524" y="1049"/>
                    </a:cubicBezTo>
                    <a:cubicBezTo>
                      <a:pt x="822" y="1049"/>
                      <a:pt x="1060" y="811"/>
                      <a:pt x="1060" y="525"/>
                    </a:cubicBezTo>
                    <a:cubicBezTo>
                      <a:pt x="1060" y="239"/>
                      <a:pt x="822" y="1"/>
                      <a:pt x="524" y="1"/>
                    </a:cubicBezTo>
                    <a:close/>
                  </a:path>
                </a:pathLst>
              </a:custGeom>
              <a:solidFill>
                <a:srgbClr val="4452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5" name="Google Shape;795;p33"/>
              <p:cNvSpPr/>
              <p:nvPr/>
            </p:nvSpPr>
            <p:spPr>
              <a:xfrm>
                <a:off x="2405350" y="3091275"/>
                <a:ext cx="26225" cy="26225"/>
              </a:xfrm>
              <a:custGeom>
                <a:avLst/>
                <a:gdLst/>
                <a:ahLst/>
                <a:cxnLst/>
                <a:rect l="l" t="t" r="r" b="b"/>
                <a:pathLst>
                  <a:path w="1049" h="1049" extrusionOk="0">
                    <a:moveTo>
                      <a:pt x="524" y="1"/>
                    </a:moveTo>
                    <a:cubicBezTo>
                      <a:pt x="239" y="1"/>
                      <a:pt x="0" y="227"/>
                      <a:pt x="0" y="525"/>
                    </a:cubicBezTo>
                    <a:cubicBezTo>
                      <a:pt x="0" y="810"/>
                      <a:pt x="239" y="1049"/>
                      <a:pt x="524" y="1049"/>
                    </a:cubicBezTo>
                    <a:cubicBezTo>
                      <a:pt x="822" y="1049"/>
                      <a:pt x="1048" y="810"/>
                      <a:pt x="1048" y="525"/>
                    </a:cubicBezTo>
                    <a:cubicBezTo>
                      <a:pt x="1048" y="227"/>
                      <a:pt x="822" y="1"/>
                      <a:pt x="524" y="1"/>
                    </a:cubicBezTo>
                    <a:close/>
                  </a:path>
                </a:pathLst>
              </a:custGeom>
              <a:solidFill>
                <a:srgbClr val="4452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" name="Google Shape;796;p33"/>
              <p:cNvSpPr/>
              <p:nvPr/>
            </p:nvSpPr>
            <p:spPr>
              <a:xfrm>
                <a:off x="2548825" y="2906450"/>
                <a:ext cx="26200" cy="26200"/>
              </a:xfrm>
              <a:custGeom>
                <a:avLst/>
                <a:gdLst/>
                <a:ahLst/>
                <a:cxnLst/>
                <a:rect l="l" t="t" r="r" b="b"/>
                <a:pathLst>
                  <a:path w="1048" h="1048" extrusionOk="0">
                    <a:moveTo>
                      <a:pt x="524" y="0"/>
                    </a:moveTo>
                    <a:cubicBezTo>
                      <a:pt x="226" y="0"/>
                      <a:pt x="0" y="226"/>
                      <a:pt x="0" y="524"/>
                    </a:cubicBezTo>
                    <a:cubicBezTo>
                      <a:pt x="0" y="810"/>
                      <a:pt x="226" y="1048"/>
                      <a:pt x="524" y="1048"/>
                    </a:cubicBezTo>
                    <a:cubicBezTo>
                      <a:pt x="810" y="1048"/>
                      <a:pt x="1048" y="810"/>
                      <a:pt x="1048" y="524"/>
                    </a:cubicBezTo>
                    <a:cubicBezTo>
                      <a:pt x="1048" y="226"/>
                      <a:pt x="810" y="0"/>
                      <a:pt x="524" y="0"/>
                    </a:cubicBezTo>
                    <a:close/>
                  </a:path>
                </a:pathLst>
              </a:custGeom>
              <a:solidFill>
                <a:srgbClr val="4452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" name="Google Shape;797;p33"/>
              <p:cNvSpPr/>
              <p:nvPr/>
            </p:nvSpPr>
            <p:spPr>
              <a:xfrm>
                <a:off x="2258000" y="3175525"/>
                <a:ext cx="26525" cy="26500"/>
              </a:xfrm>
              <a:custGeom>
                <a:avLst/>
                <a:gdLst/>
                <a:ahLst/>
                <a:cxnLst/>
                <a:rect l="l" t="t" r="r" b="b"/>
                <a:pathLst>
                  <a:path w="1061" h="1060" extrusionOk="0">
                    <a:moveTo>
                      <a:pt x="537" y="0"/>
                    </a:moveTo>
                    <a:cubicBezTo>
                      <a:pt x="239" y="0"/>
                      <a:pt x="1" y="238"/>
                      <a:pt x="1" y="536"/>
                    </a:cubicBezTo>
                    <a:cubicBezTo>
                      <a:pt x="1" y="822"/>
                      <a:pt x="239" y="1060"/>
                      <a:pt x="537" y="1060"/>
                    </a:cubicBezTo>
                    <a:cubicBezTo>
                      <a:pt x="822" y="1060"/>
                      <a:pt x="1060" y="822"/>
                      <a:pt x="1060" y="536"/>
                    </a:cubicBezTo>
                    <a:cubicBezTo>
                      <a:pt x="1060" y="238"/>
                      <a:pt x="822" y="0"/>
                      <a:pt x="537" y="0"/>
                    </a:cubicBezTo>
                    <a:close/>
                  </a:path>
                </a:pathLst>
              </a:custGeom>
              <a:solidFill>
                <a:srgbClr val="4452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" name="Google Shape;798;p33"/>
              <p:cNvSpPr/>
              <p:nvPr/>
            </p:nvSpPr>
            <p:spPr>
              <a:xfrm>
                <a:off x="2418450" y="2959425"/>
                <a:ext cx="26500" cy="26525"/>
              </a:xfrm>
              <a:custGeom>
                <a:avLst/>
                <a:gdLst/>
                <a:ahLst/>
                <a:cxnLst/>
                <a:rect l="l" t="t" r="r" b="b"/>
                <a:pathLst>
                  <a:path w="1060" h="1061" extrusionOk="0">
                    <a:moveTo>
                      <a:pt x="524" y="0"/>
                    </a:moveTo>
                    <a:cubicBezTo>
                      <a:pt x="238" y="0"/>
                      <a:pt x="0" y="239"/>
                      <a:pt x="0" y="536"/>
                    </a:cubicBezTo>
                    <a:cubicBezTo>
                      <a:pt x="0" y="822"/>
                      <a:pt x="238" y="1060"/>
                      <a:pt x="524" y="1060"/>
                    </a:cubicBezTo>
                    <a:cubicBezTo>
                      <a:pt x="822" y="1060"/>
                      <a:pt x="1060" y="822"/>
                      <a:pt x="1060" y="536"/>
                    </a:cubicBezTo>
                    <a:cubicBezTo>
                      <a:pt x="1060" y="239"/>
                      <a:pt x="822" y="0"/>
                      <a:pt x="524" y="0"/>
                    </a:cubicBezTo>
                    <a:close/>
                  </a:path>
                </a:pathLst>
              </a:custGeom>
              <a:solidFill>
                <a:srgbClr val="4452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9" name="Google Shape;799;p33"/>
              <p:cNvSpPr/>
              <p:nvPr/>
            </p:nvSpPr>
            <p:spPr>
              <a:xfrm>
                <a:off x="2166325" y="3553250"/>
                <a:ext cx="26225" cy="26500"/>
              </a:xfrm>
              <a:custGeom>
                <a:avLst/>
                <a:gdLst/>
                <a:ahLst/>
                <a:cxnLst/>
                <a:rect l="l" t="t" r="r" b="b"/>
                <a:pathLst>
                  <a:path w="1049" h="1060" extrusionOk="0">
                    <a:moveTo>
                      <a:pt x="525" y="0"/>
                    </a:moveTo>
                    <a:cubicBezTo>
                      <a:pt x="239" y="0"/>
                      <a:pt x="1" y="238"/>
                      <a:pt x="1" y="536"/>
                    </a:cubicBezTo>
                    <a:cubicBezTo>
                      <a:pt x="1" y="822"/>
                      <a:pt x="239" y="1060"/>
                      <a:pt x="525" y="1060"/>
                    </a:cubicBezTo>
                    <a:cubicBezTo>
                      <a:pt x="810" y="1060"/>
                      <a:pt x="1048" y="822"/>
                      <a:pt x="1048" y="536"/>
                    </a:cubicBezTo>
                    <a:cubicBezTo>
                      <a:pt x="1048" y="238"/>
                      <a:pt x="810" y="0"/>
                      <a:pt x="525" y="0"/>
                    </a:cubicBezTo>
                    <a:close/>
                  </a:path>
                </a:pathLst>
              </a:custGeom>
              <a:solidFill>
                <a:srgbClr val="4452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0" name="Google Shape;800;p33"/>
              <p:cNvSpPr/>
              <p:nvPr/>
            </p:nvSpPr>
            <p:spPr>
              <a:xfrm>
                <a:off x="2000525" y="3436850"/>
                <a:ext cx="26525" cy="26525"/>
              </a:xfrm>
              <a:custGeom>
                <a:avLst/>
                <a:gdLst/>
                <a:ahLst/>
                <a:cxnLst/>
                <a:rect l="l" t="t" r="r" b="b"/>
                <a:pathLst>
                  <a:path w="1061" h="1061" extrusionOk="0">
                    <a:moveTo>
                      <a:pt x="525" y="1"/>
                    </a:moveTo>
                    <a:cubicBezTo>
                      <a:pt x="239" y="1"/>
                      <a:pt x="1" y="239"/>
                      <a:pt x="1" y="525"/>
                    </a:cubicBezTo>
                    <a:cubicBezTo>
                      <a:pt x="1" y="823"/>
                      <a:pt x="239" y="1061"/>
                      <a:pt x="525" y="1061"/>
                    </a:cubicBezTo>
                    <a:cubicBezTo>
                      <a:pt x="822" y="1061"/>
                      <a:pt x="1061" y="823"/>
                      <a:pt x="1061" y="525"/>
                    </a:cubicBezTo>
                    <a:cubicBezTo>
                      <a:pt x="1061" y="239"/>
                      <a:pt x="822" y="1"/>
                      <a:pt x="525" y="1"/>
                    </a:cubicBezTo>
                    <a:close/>
                  </a:path>
                </a:pathLst>
              </a:custGeom>
              <a:solidFill>
                <a:srgbClr val="4452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" name="Google Shape;801;p33"/>
              <p:cNvSpPr/>
              <p:nvPr/>
            </p:nvSpPr>
            <p:spPr>
              <a:xfrm>
                <a:off x="2480950" y="3397275"/>
                <a:ext cx="26525" cy="26525"/>
              </a:xfrm>
              <a:custGeom>
                <a:avLst/>
                <a:gdLst/>
                <a:ahLst/>
                <a:cxnLst/>
                <a:rect l="l" t="t" r="r" b="b"/>
                <a:pathLst>
                  <a:path w="1061" h="1061" extrusionOk="0">
                    <a:moveTo>
                      <a:pt x="536" y="0"/>
                    </a:moveTo>
                    <a:cubicBezTo>
                      <a:pt x="239" y="0"/>
                      <a:pt x="1" y="239"/>
                      <a:pt x="1" y="524"/>
                    </a:cubicBezTo>
                    <a:cubicBezTo>
                      <a:pt x="1" y="822"/>
                      <a:pt x="239" y="1060"/>
                      <a:pt x="536" y="1060"/>
                    </a:cubicBezTo>
                    <a:cubicBezTo>
                      <a:pt x="822" y="1060"/>
                      <a:pt x="1060" y="822"/>
                      <a:pt x="1060" y="524"/>
                    </a:cubicBezTo>
                    <a:cubicBezTo>
                      <a:pt x="1060" y="239"/>
                      <a:pt x="822" y="0"/>
                      <a:pt x="536" y="0"/>
                    </a:cubicBezTo>
                    <a:close/>
                  </a:path>
                </a:pathLst>
              </a:custGeom>
              <a:solidFill>
                <a:srgbClr val="4452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2" name="Google Shape;802;p33"/>
              <p:cNvSpPr/>
              <p:nvPr/>
            </p:nvSpPr>
            <p:spPr>
              <a:xfrm>
                <a:off x="2753600" y="3466625"/>
                <a:ext cx="26525" cy="26225"/>
              </a:xfrm>
              <a:custGeom>
                <a:avLst/>
                <a:gdLst/>
                <a:ahLst/>
                <a:cxnLst/>
                <a:rect l="l" t="t" r="r" b="b"/>
                <a:pathLst>
                  <a:path w="1061" h="1049" extrusionOk="0">
                    <a:moveTo>
                      <a:pt x="537" y="1"/>
                    </a:moveTo>
                    <a:cubicBezTo>
                      <a:pt x="239" y="1"/>
                      <a:pt x="1" y="239"/>
                      <a:pt x="1" y="524"/>
                    </a:cubicBezTo>
                    <a:cubicBezTo>
                      <a:pt x="1" y="810"/>
                      <a:pt x="239" y="1048"/>
                      <a:pt x="537" y="1048"/>
                    </a:cubicBezTo>
                    <a:cubicBezTo>
                      <a:pt x="822" y="1048"/>
                      <a:pt x="1060" y="810"/>
                      <a:pt x="1060" y="524"/>
                    </a:cubicBezTo>
                    <a:cubicBezTo>
                      <a:pt x="1060" y="239"/>
                      <a:pt x="822" y="1"/>
                      <a:pt x="537" y="1"/>
                    </a:cubicBezTo>
                    <a:close/>
                  </a:path>
                </a:pathLst>
              </a:custGeom>
              <a:solidFill>
                <a:srgbClr val="4452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3" name="Google Shape;803;p33"/>
              <p:cNvSpPr/>
              <p:nvPr/>
            </p:nvSpPr>
            <p:spPr>
              <a:xfrm>
                <a:off x="2740500" y="3091275"/>
                <a:ext cx="26525" cy="26225"/>
              </a:xfrm>
              <a:custGeom>
                <a:avLst/>
                <a:gdLst/>
                <a:ahLst/>
                <a:cxnLst/>
                <a:rect l="l" t="t" r="r" b="b"/>
                <a:pathLst>
                  <a:path w="1061" h="1049" extrusionOk="0">
                    <a:moveTo>
                      <a:pt x="525" y="1"/>
                    </a:moveTo>
                    <a:cubicBezTo>
                      <a:pt x="239" y="1"/>
                      <a:pt x="1" y="227"/>
                      <a:pt x="1" y="525"/>
                    </a:cubicBezTo>
                    <a:cubicBezTo>
                      <a:pt x="1" y="810"/>
                      <a:pt x="239" y="1049"/>
                      <a:pt x="525" y="1049"/>
                    </a:cubicBezTo>
                    <a:cubicBezTo>
                      <a:pt x="822" y="1049"/>
                      <a:pt x="1061" y="810"/>
                      <a:pt x="1061" y="525"/>
                    </a:cubicBezTo>
                    <a:cubicBezTo>
                      <a:pt x="1061" y="227"/>
                      <a:pt x="822" y="1"/>
                      <a:pt x="525" y="1"/>
                    </a:cubicBezTo>
                    <a:close/>
                  </a:path>
                </a:pathLst>
              </a:custGeom>
              <a:solidFill>
                <a:srgbClr val="4452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" name="Google Shape;804;p33"/>
              <p:cNvSpPr/>
              <p:nvPr/>
            </p:nvSpPr>
            <p:spPr>
              <a:xfrm>
                <a:off x="2898850" y="3118675"/>
                <a:ext cx="26525" cy="26500"/>
              </a:xfrm>
              <a:custGeom>
                <a:avLst/>
                <a:gdLst/>
                <a:ahLst/>
                <a:cxnLst/>
                <a:rect l="l" t="t" r="r" b="b"/>
                <a:pathLst>
                  <a:path w="1061" h="1060" extrusionOk="0">
                    <a:moveTo>
                      <a:pt x="537" y="0"/>
                    </a:moveTo>
                    <a:cubicBezTo>
                      <a:pt x="239" y="0"/>
                      <a:pt x="1" y="238"/>
                      <a:pt x="1" y="536"/>
                    </a:cubicBezTo>
                    <a:cubicBezTo>
                      <a:pt x="1" y="822"/>
                      <a:pt x="239" y="1060"/>
                      <a:pt x="537" y="1060"/>
                    </a:cubicBezTo>
                    <a:cubicBezTo>
                      <a:pt x="823" y="1060"/>
                      <a:pt x="1061" y="822"/>
                      <a:pt x="1061" y="536"/>
                    </a:cubicBezTo>
                    <a:cubicBezTo>
                      <a:pt x="1061" y="238"/>
                      <a:pt x="823" y="0"/>
                      <a:pt x="537" y="0"/>
                    </a:cubicBezTo>
                    <a:close/>
                  </a:path>
                </a:pathLst>
              </a:custGeom>
              <a:solidFill>
                <a:srgbClr val="4452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5" name="Google Shape;805;p33"/>
              <p:cNvSpPr/>
              <p:nvPr/>
            </p:nvSpPr>
            <p:spPr>
              <a:xfrm>
                <a:off x="2582450" y="3566650"/>
                <a:ext cx="26225" cy="26200"/>
              </a:xfrm>
              <a:custGeom>
                <a:avLst/>
                <a:gdLst/>
                <a:ahLst/>
                <a:cxnLst/>
                <a:rect l="l" t="t" r="r" b="b"/>
                <a:pathLst>
                  <a:path w="1049" h="1048" extrusionOk="0">
                    <a:moveTo>
                      <a:pt x="525" y="0"/>
                    </a:moveTo>
                    <a:cubicBezTo>
                      <a:pt x="239" y="0"/>
                      <a:pt x="1" y="226"/>
                      <a:pt x="1" y="524"/>
                    </a:cubicBezTo>
                    <a:cubicBezTo>
                      <a:pt x="1" y="810"/>
                      <a:pt x="239" y="1048"/>
                      <a:pt x="525" y="1048"/>
                    </a:cubicBezTo>
                    <a:cubicBezTo>
                      <a:pt x="810" y="1048"/>
                      <a:pt x="1048" y="810"/>
                      <a:pt x="1048" y="524"/>
                    </a:cubicBezTo>
                    <a:cubicBezTo>
                      <a:pt x="1048" y="226"/>
                      <a:pt x="810" y="0"/>
                      <a:pt x="525" y="0"/>
                    </a:cubicBezTo>
                    <a:close/>
                  </a:path>
                </a:pathLst>
              </a:custGeom>
              <a:solidFill>
                <a:srgbClr val="4452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6" name="Google Shape;806;p33"/>
              <p:cNvSpPr/>
              <p:nvPr/>
            </p:nvSpPr>
            <p:spPr>
              <a:xfrm>
                <a:off x="2467850" y="3801200"/>
                <a:ext cx="26525" cy="26200"/>
              </a:xfrm>
              <a:custGeom>
                <a:avLst/>
                <a:gdLst/>
                <a:ahLst/>
                <a:cxnLst/>
                <a:rect l="l" t="t" r="r" b="b"/>
                <a:pathLst>
                  <a:path w="1061" h="1048" extrusionOk="0">
                    <a:moveTo>
                      <a:pt x="525" y="0"/>
                    </a:moveTo>
                    <a:cubicBezTo>
                      <a:pt x="239" y="0"/>
                      <a:pt x="1" y="226"/>
                      <a:pt x="1" y="524"/>
                    </a:cubicBezTo>
                    <a:cubicBezTo>
                      <a:pt x="1" y="810"/>
                      <a:pt x="239" y="1048"/>
                      <a:pt x="525" y="1048"/>
                    </a:cubicBezTo>
                    <a:cubicBezTo>
                      <a:pt x="822" y="1048"/>
                      <a:pt x="1060" y="810"/>
                      <a:pt x="1060" y="524"/>
                    </a:cubicBezTo>
                    <a:cubicBezTo>
                      <a:pt x="1060" y="226"/>
                      <a:pt x="822" y="0"/>
                      <a:pt x="525" y="0"/>
                    </a:cubicBezTo>
                    <a:close/>
                  </a:path>
                </a:pathLst>
              </a:custGeom>
              <a:solidFill>
                <a:srgbClr val="4452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" name="Google Shape;807;p33"/>
              <p:cNvSpPr/>
              <p:nvPr/>
            </p:nvSpPr>
            <p:spPr>
              <a:xfrm>
                <a:off x="2265450" y="3838700"/>
                <a:ext cx="26225" cy="26225"/>
              </a:xfrm>
              <a:custGeom>
                <a:avLst/>
                <a:gdLst/>
                <a:ahLst/>
                <a:cxnLst/>
                <a:rect l="l" t="t" r="r" b="b"/>
                <a:pathLst>
                  <a:path w="1049" h="1049" extrusionOk="0">
                    <a:moveTo>
                      <a:pt x="524" y="0"/>
                    </a:moveTo>
                    <a:cubicBezTo>
                      <a:pt x="239" y="0"/>
                      <a:pt x="0" y="239"/>
                      <a:pt x="0" y="524"/>
                    </a:cubicBezTo>
                    <a:cubicBezTo>
                      <a:pt x="0" y="810"/>
                      <a:pt x="239" y="1048"/>
                      <a:pt x="524" y="1048"/>
                    </a:cubicBezTo>
                    <a:cubicBezTo>
                      <a:pt x="822" y="1048"/>
                      <a:pt x="1048" y="810"/>
                      <a:pt x="1048" y="524"/>
                    </a:cubicBezTo>
                    <a:cubicBezTo>
                      <a:pt x="1048" y="239"/>
                      <a:pt x="822" y="0"/>
                      <a:pt x="524" y="0"/>
                    </a:cubicBezTo>
                    <a:close/>
                  </a:path>
                </a:pathLst>
              </a:custGeom>
              <a:solidFill>
                <a:srgbClr val="4452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" name="Google Shape;808;p33"/>
              <p:cNvSpPr/>
              <p:nvPr/>
            </p:nvSpPr>
            <p:spPr>
              <a:xfrm>
                <a:off x="2822075" y="3638375"/>
                <a:ext cx="26500" cy="26525"/>
              </a:xfrm>
              <a:custGeom>
                <a:avLst/>
                <a:gdLst/>
                <a:ahLst/>
                <a:cxnLst/>
                <a:rect l="l" t="t" r="r" b="b"/>
                <a:pathLst>
                  <a:path w="1060" h="1061" extrusionOk="0">
                    <a:moveTo>
                      <a:pt x="536" y="0"/>
                    </a:moveTo>
                    <a:cubicBezTo>
                      <a:pt x="238" y="0"/>
                      <a:pt x="0" y="239"/>
                      <a:pt x="0" y="536"/>
                    </a:cubicBezTo>
                    <a:cubicBezTo>
                      <a:pt x="0" y="822"/>
                      <a:pt x="238" y="1060"/>
                      <a:pt x="536" y="1060"/>
                    </a:cubicBezTo>
                    <a:cubicBezTo>
                      <a:pt x="822" y="1060"/>
                      <a:pt x="1060" y="822"/>
                      <a:pt x="1060" y="536"/>
                    </a:cubicBezTo>
                    <a:cubicBezTo>
                      <a:pt x="1060" y="239"/>
                      <a:pt x="822" y="0"/>
                      <a:pt x="536" y="0"/>
                    </a:cubicBezTo>
                    <a:close/>
                  </a:path>
                </a:pathLst>
              </a:custGeom>
              <a:solidFill>
                <a:srgbClr val="4452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9" name="Google Shape;809;p33"/>
              <p:cNvSpPr/>
              <p:nvPr/>
            </p:nvSpPr>
            <p:spPr>
              <a:xfrm>
                <a:off x="2639900" y="3738375"/>
                <a:ext cx="26525" cy="26525"/>
              </a:xfrm>
              <a:custGeom>
                <a:avLst/>
                <a:gdLst/>
                <a:ahLst/>
                <a:cxnLst/>
                <a:rect l="l" t="t" r="r" b="b"/>
                <a:pathLst>
                  <a:path w="1061" h="1061" extrusionOk="0">
                    <a:moveTo>
                      <a:pt x="524" y="1"/>
                    </a:moveTo>
                    <a:cubicBezTo>
                      <a:pt x="239" y="1"/>
                      <a:pt x="1" y="239"/>
                      <a:pt x="1" y="537"/>
                    </a:cubicBezTo>
                    <a:cubicBezTo>
                      <a:pt x="1" y="823"/>
                      <a:pt x="239" y="1061"/>
                      <a:pt x="524" y="1061"/>
                    </a:cubicBezTo>
                    <a:cubicBezTo>
                      <a:pt x="822" y="1061"/>
                      <a:pt x="1060" y="823"/>
                      <a:pt x="1060" y="537"/>
                    </a:cubicBezTo>
                    <a:cubicBezTo>
                      <a:pt x="1060" y="239"/>
                      <a:pt x="822" y="1"/>
                      <a:pt x="524" y="1"/>
                    </a:cubicBezTo>
                    <a:close/>
                  </a:path>
                </a:pathLst>
              </a:custGeom>
              <a:solidFill>
                <a:srgbClr val="4452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" name="Google Shape;810;p33"/>
              <p:cNvSpPr/>
              <p:nvPr/>
            </p:nvSpPr>
            <p:spPr>
              <a:xfrm>
                <a:off x="2365750" y="4033075"/>
                <a:ext cx="26525" cy="26200"/>
              </a:xfrm>
              <a:custGeom>
                <a:avLst/>
                <a:gdLst/>
                <a:ahLst/>
                <a:cxnLst/>
                <a:rect l="l" t="t" r="r" b="b"/>
                <a:pathLst>
                  <a:path w="1061" h="1048" extrusionOk="0">
                    <a:moveTo>
                      <a:pt x="525" y="0"/>
                    </a:moveTo>
                    <a:cubicBezTo>
                      <a:pt x="239" y="0"/>
                      <a:pt x="1" y="238"/>
                      <a:pt x="1" y="524"/>
                    </a:cubicBezTo>
                    <a:cubicBezTo>
                      <a:pt x="1" y="810"/>
                      <a:pt x="239" y="1048"/>
                      <a:pt x="525" y="1048"/>
                    </a:cubicBezTo>
                    <a:cubicBezTo>
                      <a:pt x="822" y="1048"/>
                      <a:pt x="1061" y="810"/>
                      <a:pt x="1061" y="524"/>
                    </a:cubicBezTo>
                    <a:cubicBezTo>
                      <a:pt x="1061" y="238"/>
                      <a:pt x="822" y="0"/>
                      <a:pt x="525" y="0"/>
                    </a:cubicBezTo>
                    <a:close/>
                  </a:path>
                </a:pathLst>
              </a:custGeom>
              <a:solidFill>
                <a:srgbClr val="4452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1" name="Google Shape;811;p33"/>
              <p:cNvSpPr/>
              <p:nvPr/>
            </p:nvSpPr>
            <p:spPr>
              <a:xfrm>
                <a:off x="2569050" y="3964300"/>
                <a:ext cx="26525" cy="26525"/>
              </a:xfrm>
              <a:custGeom>
                <a:avLst/>
                <a:gdLst/>
                <a:ahLst/>
                <a:cxnLst/>
                <a:rect l="l" t="t" r="r" b="b"/>
                <a:pathLst>
                  <a:path w="1061" h="1061" extrusionOk="0">
                    <a:moveTo>
                      <a:pt x="537" y="1"/>
                    </a:moveTo>
                    <a:cubicBezTo>
                      <a:pt x="239" y="1"/>
                      <a:pt x="1" y="239"/>
                      <a:pt x="1" y="525"/>
                    </a:cubicBezTo>
                    <a:cubicBezTo>
                      <a:pt x="1" y="822"/>
                      <a:pt x="239" y="1060"/>
                      <a:pt x="537" y="1060"/>
                    </a:cubicBezTo>
                    <a:cubicBezTo>
                      <a:pt x="822" y="1060"/>
                      <a:pt x="1061" y="822"/>
                      <a:pt x="1061" y="525"/>
                    </a:cubicBezTo>
                    <a:cubicBezTo>
                      <a:pt x="1061" y="239"/>
                      <a:pt x="822" y="1"/>
                      <a:pt x="537" y="1"/>
                    </a:cubicBezTo>
                    <a:close/>
                  </a:path>
                </a:pathLst>
              </a:custGeom>
              <a:solidFill>
                <a:srgbClr val="4452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2" name="Google Shape;812;p33"/>
              <p:cNvSpPr/>
              <p:nvPr/>
            </p:nvSpPr>
            <p:spPr>
              <a:xfrm>
                <a:off x="2765225" y="3886625"/>
                <a:ext cx="26200" cy="26500"/>
              </a:xfrm>
              <a:custGeom>
                <a:avLst/>
                <a:gdLst/>
                <a:ahLst/>
                <a:cxnLst/>
                <a:rect l="l" t="t" r="r" b="b"/>
                <a:pathLst>
                  <a:path w="1048" h="1060" extrusionOk="0">
                    <a:moveTo>
                      <a:pt x="524" y="0"/>
                    </a:moveTo>
                    <a:cubicBezTo>
                      <a:pt x="238" y="0"/>
                      <a:pt x="0" y="238"/>
                      <a:pt x="0" y="524"/>
                    </a:cubicBezTo>
                    <a:cubicBezTo>
                      <a:pt x="0" y="822"/>
                      <a:pt x="238" y="1060"/>
                      <a:pt x="524" y="1060"/>
                    </a:cubicBezTo>
                    <a:cubicBezTo>
                      <a:pt x="822" y="1060"/>
                      <a:pt x="1048" y="822"/>
                      <a:pt x="1048" y="524"/>
                    </a:cubicBezTo>
                    <a:cubicBezTo>
                      <a:pt x="1048" y="238"/>
                      <a:pt x="822" y="0"/>
                      <a:pt x="524" y="0"/>
                    </a:cubicBezTo>
                    <a:close/>
                  </a:path>
                </a:pathLst>
              </a:custGeom>
              <a:solidFill>
                <a:srgbClr val="4452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3" name="Google Shape;813;p33"/>
              <p:cNvSpPr/>
              <p:nvPr/>
            </p:nvSpPr>
            <p:spPr>
              <a:xfrm>
                <a:off x="2676800" y="4113425"/>
                <a:ext cx="26225" cy="26525"/>
              </a:xfrm>
              <a:custGeom>
                <a:avLst/>
                <a:gdLst/>
                <a:ahLst/>
                <a:cxnLst/>
                <a:rect l="l" t="t" r="r" b="b"/>
                <a:pathLst>
                  <a:path w="1049" h="1061" extrusionOk="0">
                    <a:moveTo>
                      <a:pt x="525" y="1"/>
                    </a:moveTo>
                    <a:cubicBezTo>
                      <a:pt x="239" y="1"/>
                      <a:pt x="1" y="239"/>
                      <a:pt x="1" y="525"/>
                    </a:cubicBezTo>
                    <a:cubicBezTo>
                      <a:pt x="1" y="822"/>
                      <a:pt x="239" y="1060"/>
                      <a:pt x="525" y="1060"/>
                    </a:cubicBezTo>
                    <a:cubicBezTo>
                      <a:pt x="811" y="1060"/>
                      <a:pt x="1049" y="822"/>
                      <a:pt x="1049" y="525"/>
                    </a:cubicBezTo>
                    <a:cubicBezTo>
                      <a:pt x="1049" y="239"/>
                      <a:pt x="811" y="1"/>
                      <a:pt x="525" y="1"/>
                    </a:cubicBezTo>
                    <a:close/>
                  </a:path>
                </a:pathLst>
              </a:custGeom>
              <a:solidFill>
                <a:srgbClr val="4452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4" name="Google Shape;814;p33"/>
              <p:cNvSpPr/>
              <p:nvPr/>
            </p:nvSpPr>
            <p:spPr>
              <a:xfrm>
                <a:off x="2458025" y="4615100"/>
                <a:ext cx="243525" cy="206175"/>
              </a:xfrm>
              <a:custGeom>
                <a:avLst/>
                <a:gdLst/>
                <a:ahLst/>
                <a:cxnLst/>
                <a:rect l="l" t="t" r="r" b="b"/>
                <a:pathLst>
                  <a:path w="9741" h="8247" extrusionOk="0">
                    <a:moveTo>
                      <a:pt x="4861" y="1"/>
                    </a:moveTo>
                    <a:cubicBezTo>
                      <a:pt x="3778" y="1"/>
                      <a:pt x="2123" y="792"/>
                      <a:pt x="1965" y="2508"/>
                    </a:cubicBezTo>
                    <a:cubicBezTo>
                      <a:pt x="1965" y="2508"/>
                      <a:pt x="1580" y="2146"/>
                      <a:pt x="1256" y="2146"/>
                    </a:cubicBezTo>
                    <a:cubicBezTo>
                      <a:pt x="961" y="2146"/>
                      <a:pt x="716" y="2446"/>
                      <a:pt x="858" y="3591"/>
                    </a:cubicBezTo>
                    <a:cubicBezTo>
                      <a:pt x="1037" y="5008"/>
                      <a:pt x="1" y="6628"/>
                      <a:pt x="560" y="8247"/>
                    </a:cubicBezTo>
                    <a:lnTo>
                      <a:pt x="9228" y="8247"/>
                    </a:lnTo>
                    <a:cubicBezTo>
                      <a:pt x="9228" y="8247"/>
                      <a:pt x="9740" y="7997"/>
                      <a:pt x="9478" y="6735"/>
                    </a:cubicBezTo>
                    <a:cubicBezTo>
                      <a:pt x="9454" y="6639"/>
                      <a:pt x="9431" y="6544"/>
                      <a:pt x="9407" y="6449"/>
                    </a:cubicBezTo>
                    <a:cubicBezTo>
                      <a:pt x="9133" y="5437"/>
                      <a:pt x="7526" y="5449"/>
                      <a:pt x="6549" y="4044"/>
                    </a:cubicBezTo>
                    <a:cubicBezTo>
                      <a:pt x="6073" y="3341"/>
                      <a:pt x="5740" y="2294"/>
                      <a:pt x="5799" y="591"/>
                    </a:cubicBezTo>
                    <a:cubicBezTo>
                      <a:pt x="5811" y="203"/>
                      <a:pt x="5409" y="1"/>
                      <a:pt x="486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5" name="Google Shape;815;p33"/>
              <p:cNvSpPr/>
              <p:nvPr/>
            </p:nvSpPr>
            <p:spPr>
              <a:xfrm>
                <a:off x="1528150" y="3030950"/>
                <a:ext cx="285475" cy="252125"/>
              </a:xfrm>
              <a:custGeom>
                <a:avLst/>
                <a:gdLst/>
                <a:ahLst/>
                <a:cxnLst/>
                <a:rect l="l" t="t" r="r" b="b"/>
                <a:pathLst>
                  <a:path w="11419" h="10085" extrusionOk="0">
                    <a:moveTo>
                      <a:pt x="8225" y="0"/>
                    </a:moveTo>
                    <a:cubicBezTo>
                      <a:pt x="7462" y="0"/>
                      <a:pt x="6422" y="294"/>
                      <a:pt x="5180" y="1378"/>
                    </a:cubicBezTo>
                    <a:cubicBezTo>
                      <a:pt x="2465" y="3735"/>
                      <a:pt x="1" y="6307"/>
                      <a:pt x="382" y="8510"/>
                    </a:cubicBezTo>
                    <a:cubicBezTo>
                      <a:pt x="585" y="9679"/>
                      <a:pt x="1256" y="10085"/>
                      <a:pt x="1957" y="10085"/>
                    </a:cubicBezTo>
                    <a:cubicBezTo>
                      <a:pt x="2570" y="10085"/>
                      <a:pt x="3206" y="9774"/>
                      <a:pt x="3573" y="9391"/>
                    </a:cubicBezTo>
                    <a:cubicBezTo>
                      <a:pt x="3692" y="9272"/>
                      <a:pt x="3823" y="9129"/>
                      <a:pt x="3954" y="8974"/>
                    </a:cubicBezTo>
                    <a:cubicBezTo>
                      <a:pt x="4632" y="8212"/>
                      <a:pt x="5466" y="7200"/>
                      <a:pt x="6263" y="6724"/>
                    </a:cubicBezTo>
                    <a:cubicBezTo>
                      <a:pt x="6347" y="6676"/>
                      <a:pt x="6442" y="6629"/>
                      <a:pt x="6513" y="6581"/>
                    </a:cubicBezTo>
                    <a:cubicBezTo>
                      <a:pt x="6706" y="6492"/>
                      <a:pt x="6884" y="6458"/>
                      <a:pt x="7049" y="6458"/>
                    </a:cubicBezTo>
                    <a:cubicBezTo>
                      <a:pt x="7604" y="6458"/>
                      <a:pt x="8012" y="6847"/>
                      <a:pt x="8366" y="6847"/>
                    </a:cubicBezTo>
                    <a:cubicBezTo>
                      <a:pt x="8471" y="6847"/>
                      <a:pt x="8571" y="6813"/>
                      <a:pt x="8668" y="6724"/>
                    </a:cubicBezTo>
                    <a:cubicBezTo>
                      <a:pt x="9192" y="6236"/>
                      <a:pt x="8383" y="5045"/>
                      <a:pt x="8383" y="5045"/>
                    </a:cubicBezTo>
                    <a:cubicBezTo>
                      <a:pt x="8383" y="5045"/>
                      <a:pt x="9266" y="4225"/>
                      <a:pt x="10091" y="4225"/>
                    </a:cubicBezTo>
                    <a:cubicBezTo>
                      <a:pt x="10341" y="4225"/>
                      <a:pt x="10586" y="4301"/>
                      <a:pt x="10800" y="4497"/>
                    </a:cubicBezTo>
                    <a:cubicBezTo>
                      <a:pt x="10800" y="4497"/>
                      <a:pt x="11419" y="4116"/>
                      <a:pt x="11109" y="3533"/>
                    </a:cubicBezTo>
                    <a:cubicBezTo>
                      <a:pt x="10800" y="2950"/>
                      <a:pt x="10252" y="2640"/>
                      <a:pt x="10252" y="2021"/>
                    </a:cubicBezTo>
                    <a:cubicBezTo>
                      <a:pt x="10252" y="1402"/>
                      <a:pt x="9645" y="414"/>
                      <a:pt x="9645" y="414"/>
                    </a:cubicBezTo>
                    <a:cubicBezTo>
                      <a:pt x="9645" y="414"/>
                      <a:pt x="9130" y="0"/>
                      <a:pt x="822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6" name="Google Shape;816;p33"/>
              <p:cNvSpPr/>
              <p:nvPr/>
            </p:nvSpPr>
            <p:spPr>
              <a:xfrm>
                <a:off x="4208950" y="4493275"/>
                <a:ext cx="261550" cy="328000"/>
              </a:xfrm>
              <a:custGeom>
                <a:avLst/>
                <a:gdLst/>
                <a:ahLst/>
                <a:cxnLst/>
                <a:rect l="l" t="t" r="r" b="b"/>
                <a:pathLst>
                  <a:path w="10462" h="13120" extrusionOk="0">
                    <a:moveTo>
                      <a:pt x="3072" y="1"/>
                    </a:moveTo>
                    <a:cubicBezTo>
                      <a:pt x="1078" y="1"/>
                      <a:pt x="0" y="1605"/>
                      <a:pt x="520" y="6202"/>
                    </a:cubicBezTo>
                    <a:cubicBezTo>
                      <a:pt x="115" y="8429"/>
                      <a:pt x="32" y="10977"/>
                      <a:pt x="961" y="13120"/>
                    </a:cubicBezTo>
                    <a:lnTo>
                      <a:pt x="9164" y="13120"/>
                    </a:lnTo>
                    <a:cubicBezTo>
                      <a:pt x="9164" y="13120"/>
                      <a:pt x="10462" y="10334"/>
                      <a:pt x="8617" y="9369"/>
                    </a:cubicBezTo>
                    <a:cubicBezTo>
                      <a:pt x="8188" y="9143"/>
                      <a:pt x="7795" y="8655"/>
                      <a:pt x="7438" y="8024"/>
                    </a:cubicBezTo>
                    <a:cubicBezTo>
                      <a:pt x="7438" y="8024"/>
                      <a:pt x="7140" y="6178"/>
                      <a:pt x="7438" y="4250"/>
                    </a:cubicBezTo>
                    <a:cubicBezTo>
                      <a:pt x="7747" y="2309"/>
                      <a:pt x="6902" y="725"/>
                      <a:pt x="4152" y="130"/>
                    </a:cubicBezTo>
                    <a:cubicBezTo>
                      <a:pt x="3768" y="46"/>
                      <a:pt x="3407" y="1"/>
                      <a:pt x="307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7" name="Google Shape;817;p33"/>
              <p:cNvSpPr/>
              <p:nvPr/>
            </p:nvSpPr>
            <p:spPr>
              <a:xfrm>
                <a:off x="4253500" y="3993375"/>
                <a:ext cx="350950" cy="632325"/>
              </a:xfrm>
              <a:custGeom>
                <a:avLst/>
                <a:gdLst/>
                <a:ahLst/>
                <a:cxnLst/>
                <a:rect l="l" t="t" r="r" b="b"/>
                <a:pathLst>
                  <a:path w="14038" h="25293" extrusionOk="0">
                    <a:moveTo>
                      <a:pt x="10449" y="0"/>
                    </a:moveTo>
                    <a:cubicBezTo>
                      <a:pt x="8083" y="0"/>
                      <a:pt x="5168" y="647"/>
                      <a:pt x="3751" y="3481"/>
                    </a:cubicBezTo>
                    <a:cubicBezTo>
                      <a:pt x="1143" y="8696"/>
                      <a:pt x="0" y="22936"/>
                      <a:pt x="0" y="22936"/>
                    </a:cubicBezTo>
                    <a:cubicBezTo>
                      <a:pt x="734" y="24786"/>
                      <a:pt x="1653" y="25292"/>
                      <a:pt x="2440" y="25292"/>
                    </a:cubicBezTo>
                    <a:cubicBezTo>
                      <a:pt x="3389" y="25292"/>
                      <a:pt x="4144" y="24555"/>
                      <a:pt x="4144" y="24555"/>
                    </a:cubicBezTo>
                    <a:cubicBezTo>
                      <a:pt x="4144" y="24555"/>
                      <a:pt x="7942" y="16888"/>
                      <a:pt x="11014" y="11304"/>
                    </a:cubicBezTo>
                    <a:cubicBezTo>
                      <a:pt x="14038" y="5815"/>
                      <a:pt x="14038" y="457"/>
                      <a:pt x="14038" y="457"/>
                    </a:cubicBezTo>
                    <a:cubicBezTo>
                      <a:pt x="14038" y="457"/>
                      <a:pt x="12437" y="0"/>
                      <a:pt x="10449" y="0"/>
                    </a:cubicBezTo>
                    <a:close/>
                  </a:path>
                </a:pathLst>
              </a:custGeom>
              <a:solidFill>
                <a:srgbClr val="FF8B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8" name="Google Shape;818;p33"/>
              <p:cNvSpPr/>
              <p:nvPr/>
            </p:nvSpPr>
            <p:spPr>
              <a:xfrm>
                <a:off x="5386375" y="3569325"/>
                <a:ext cx="402150" cy="723625"/>
              </a:xfrm>
              <a:custGeom>
                <a:avLst/>
                <a:gdLst/>
                <a:ahLst/>
                <a:cxnLst/>
                <a:rect l="l" t="t" r="r" b="b"/>
                <a:pathLst>
                  <a:path w="16086" h="28945" extrusionOk="0">
                    <a:moveTo>
                      <a:pt x="8085" y="0"/>
                    </a:moveTo>
                    <a:cubicBezTo>
                      <a:pt x="8085" y="0"/>
                      <a:pt x="1" y="143"/>
                      <a:pt x="679" y="6727"/>
                    </a:cubicBezTo>
                    <a:cubicBezTo>
                      <a:pt x="1370" y="13311"/>
                      <a:pt x="12002" y="28944"/>
                      <a:pt x="12002" y="28944"/>
                    </a:cubicBezTo>
                    <a:cubicBezTo>
                      <a:pt x="15371" y="28266"/>
                      <a:pt x="16086" y="25992"/>
                      <a:pt x="16086" y="25992"/>
                    </a:cubicBezTo>
                    <a:cubicBezTo>
                      <a:pt x="12978" y="20562"/>
                      <a:pt x="8085" y="0"/>
                      <a:pt x="8085" y="0"/>
                    </a:cubicBezTo>
                    <a:close/>
                  </a:path>
                </a:pathLst>
              </a:custGeom>
              <a:solidFill>
                <a:srgbClr val="FF8B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9" name="Google Shape;819;p33"/>
              <p:cNvSpPr/>
              <p:nvPr/>
            </p:nvSpPr>
            <p:spPr>
              <a:xfrm>
                <a:off x="4287125" y="2721900"/>
                <a:ext cx="1360625" cy="1377225"/>
              </a:xfrm>
              <a:custGeom>
                <a:avLst/>
                <a:gdLst/>
                <a:ahLst/>
                <a:cxnLst/>
                <a:rect l="l" t="t" r="r" b="b"/>
                <a:pathLst>
                  <a:path w="54425" h="55089" extrusionOk="0">
                    <a:moveTo>
                      <a:pt x="775" y="0"/>
                    </a:moveTo>
                    <a:lnTo>
                      <a:pt x="2811" y="14145"/>
                    </a:lnTo>
                    <a:cubicBezTo>
                      <a:pt x="2811" y="14145"/>
                      <a:pt x="2513" y="14490"/>
                      <a:pt x="2239" y="17955"/>
                    </a:cubicBezTo>
                    <a:cubicBezTo>
                      <a:pt x="2227" y="18038"/>
                      <a:pt x="2215" y="18133"/>
                      <a:pt x="2215" y="18229"/>
                    </a:cubicBezTo>
                    <a:cubicBezTo>
                      <a:pt x="2061" y="20288"/>
                      <a:pt x="1906" y="23372"/>
                      <a:pt x="1822" y="28004"/>
                    </a:cubicBezTo>
                    <a:lnTo>
                      <a:pt x="1822" y="28289"/>
                    </a:lnTo>
                    <a:cubicBezTo>
                      <a:pt x="1799" y="29301"/>
                      <a:pt x="1787" y="30373"/>
                      <a:pt x="1775" y="31540"/>
                    </a:cubicBezTo>
                    <a:lnTo>
                      <a:pt x="1775" y="31814"/>
                    </a:lnTo>
                    <a:cubicBezTo>
                      <a:pt x="1751" y="34469"/>
                      <a:pt x="1739" y="37529"/>
                      <a:pt x="1763" y="41041"/>
                    </a:cubicBezTo>
                    <a:cubicBezTo>
                      <a:pt x="1763" y="41136"/>
                      <a:pt x="1763" y="41231"/>
                      <a:pt x="1763" y="41327"/>
                    </a:cubicBezTo>
                    <a:cubicBezTo>
                      <a:pt x="1775" y="42422"/>
                      <a:pt x="1787" y="43553"/>
                      <a:pt x="1799" y="44732"/>
                    </a:cubicBezTo>
                    <a:cubicBezTo>
                      <a:pt x="1799" y="45815"/>
                      <a:pt x="953" y="47851"/>
                      <a:pt x="417" y="49018"/>
                    </a:cubicBezTo>
                    <a:cubicBezTo>
                      <a:pt x="382" y="49125"/>
                      <a:pt x="334" y="49221"/>
                      <a:pt x="298" y="49292"/>
                    </a:cubicBezTo>
                    <a:cubicBezTo>
                      <a:pt x="120" y="49673"/>
                      <a:pt x="1" y="49911"/>
                      <a:pt x="1" y="49911"/>
                    </a:cubicBezTo>
                    <a:cubicBezTo>
                      <a:pt x="1" y="49911"/>
                      <a:pt x="2131" y="55088"/>
                      <a:pt x="8157" y="55088"/>
                    </a:cubicBezTo>
                    <a:cubicBezTo>
                      <a:pt x="9683" y="55088"/>
                      <a:pt x="11459" y="54756"/>
                      <a:pt x="13514" y="53924"/>
                    </a:cubicBezTo>
                    <a:cubicBezTo>
                      <a:pt x="13514" y="53924"/>
                      <a:pt x="13681" y="53531"/>
                      <a:pt x="13919" y="52911"/>
                    </a:cubicBezTo>
                    <a:cubicBezTo>
                      <a:pt x="13967" y="52804"/>
                      <a:pt x="14014" y="52685"/>
                      <a:pt x="14062" y="52566"/>
                    </a:cubicBezTo>
                    <a:cubicBezTo>
                      <a:pt x="14491" y="51447"/>
                      <a:pt x="15050" y="49828"/>
                      <a:pt x="15300" y="48447"/>
                    </a:cubicBezTo>
                    <a:cubicBezTo>
                      <a:pt x="17932" y="33802"/>
                      <a:pt x="18134" y="25087"/>
                      <a:pt x="20372" y="23491"/>
                    </a:cubicBezTo>
                    <a:cubicBezTo>
                      <a:pt x="20456" y="23432"/>
                      <a:pt x="20551" y="23384"/>
                      <a:pt x="20646" y="23336"/>
                    </a:cubicBezTo>
                    <a:cubicBezTo>
                      <a:pt x="20777" y="23281"/>
                      <a:pt x="20929" y="23255"/>
                      <a:pt x="21100" y="23255"/>
                    </a:cubicBezTo>
                    <a:cubicBezTo>
                      <a:pt x="25199" y="23255"/>
                      <a:pt x="40542" y="38291"/>
                      <a:pt x="40542" y="38291"/>
                    </a:cubicBezTo>
                    <a:lnTo>
                      <a:pt x="42101" y="40612"/>
                    </a:lnTo>
                    <a:lnTo>
                      <a:pt x="42316" y="40910"/>
                    </a:lnTo>
                    <a:lnTo>
                      <a:pt x="43078" y="42041"/>
                    </a:lnTo>
                    <a:cubicBezTo>
                      <a:pt x="43078" y="42041"/>
                      <a:pt x="53126" y="41863"/>
                      <a:pt x="54424" y="38731"/>
                    </a:cubicBezTo>
                    <a:cubicBezTo>
                      <a:pt x="54424" y="38731"/>
                      <a:pt x="54222" y="38064"/>
                      <a:pt x="53877" y="37017"/>
                    </a:cubicBezTo>
                    <a:cubicBezTo>
                      <a:pt x="53841" y="36921"/>
                      <a:pt x="53805" y="36826"/>
                      <a:pt x="53769" y="36731"/>
                    </a:cubicBezTo>
                    <a:cubicBezTo>
                      <a:pt x="53007" y="34564"/>
                      <a:pt x="51638" y="31052"/>
                      <a:pt x="49876" y="28361"/>
                    </a:cubicBezTo>
                    <a:cubicBezTo>
                      <a:pt x="49209" y="27337"/>
                      <a:pt x="47292" y="25146"/>
                      <a:pt x="44756" y="22408"/>
                    </a:cubicBezTo>
                    <a:cubicBezTo>
                      <a:pt x="44697" y="22348"/>
                      <a:pt x="44637" y="22277"/>
                      <a:pt x="44566" y="22217"/>
                    </a:cubicBezTo>
                    <a:cubicBezTo>
                      <a:pt x="42720" y="20217"/>
                      <a:pt x="40565" y="17943"/>
                      <a:pt x="38327" y="15633"/>
                    </a:cubicBezTo>
                    <a:cubicBezTo>
                      <a:pt x="38244" y="15550"/>
                      <a:pt x="38172" y="15466"/>
                      <a:pt x="38089" y="15383"/>
                    </a:cubicBezTo>
                    <a:cubicBezTo>
                      <a:pt x="37422" y="14692"/>
                      <a:pt x="36755" y="14002"/>
                      <a:pt x="36089" y="13311"/>
                    </a:cubicBezTo>
                    <a:cubicBezTo>
                      <a:pt x="36029" y="13252"/>
                      <a:pt x="35958" y="13180"/>
                      <a:pt x="35886" y="13109"/>
                    </a:cubicBezTo>
                    <a:cubicBezTo>
                      <a:pt x="34184" y="11347"/>
                      <a:pt x="32493" y="9620"/>
                      <a:pt x="30921" y="8013"/>
                    </a:cubicBezTo>
                    <a:cubicBezTo>
                      <a:pt x="30838" y="7930"/>
                      <a:pt x="30743" y="7835"/>
                      <a:pt x="30659" y="7751"/>
                    </a:cubicBezTo>
                    <a:cubicBezTo>
                      <a:pt x="26325" y="3334"/>
                      <a:pt x="22992" y="0"/>
                      <a:pt x="2299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0" name="Google Shape;820;p33"/>
              <p:cNvSpPr/>
              <p:nvPr/>
            </p:nvSpPr>
            <p:spPr>
              <a:xfrm>
                <a:off x="4342500" y="3016875"/>
                <a:ext cx="138125" cy="160750"/>
              </a:xfrm>
              <a:custGeom>
                <a:avLst/>
                <a:gdLst/>
                <a:ahLst/>
                <a:cxnLst/>
                <a:rect l="l" t="t" r="r" b="b"/>
                <a:pathLst>
                  <a:path w="5525" h="6430" extrusionOk="0">
                    <a:moveTo>
                      <a:pt x="5263" y="0"/>
                    </a:moveTo>
                    <a:lnTo>
                      <a:pt x="4989" y="36"/>
                    </a:lnTo>
                    <a:cubicBezTo>
                      <a:pt x="4989" y="60"/>
                      <a:pt x="5239" y="2489"/>
                      <a:pt x="3715" y="4287"/>
                    </a:cubicBezTo>
                    <a:cubicBezTo>
                      <a:pt x="2870" y="5299"/>
                      <a:pt x="1620" y="5918"/>
                      <a:pt x="24" y="6156"/>
                    </a:cubicBezTo>
                    <a:cubicBezTo>
                      <a:pt x="12" y="6239"/>
                      <a:pt x="0" y="6334"/>
                      <a:pt x="0" y="6430"/>
                    </a:cubicBezTo>
                    <a:cubicBezTo>
                      <a:pt x="1703" y="6192"/>
                      <a:pt x="3013" y="5537"/>
                      <a:pt x="3929" y="4465"/>
                    </a:cubicBezTo>
                    <a:cubicBezTo>
                      <a:pt x="5525" y="2572"/>
                      <a:pt x="5275" y="107"/>
                      <a:pt x="5263" y="0"/>
                    </a:cubicBezTo>
                    <a:close/>
                  </a:path>
                </a:pathLst>
              </a:custGeom>
              <a:solidFill>
                <a:srgbClr val="4452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1" name="Google Shape;821;p33"/>
              <p:cNvSpPr/>
              <p:nvPr/>
            </p:nvSpPr>
            <p:spPr>
              <a:xfrm>
                <a:off x="4924425" y="2846900"/>
                <a:ext cx="135750" cy="75650"/>
              </a:xfrm>
              <a:custGeom>
                <a:avLst/>
                <a:gdLst/>
                <a:ahLst/>
                <a:cxnLst/>
                <a:rect l="l" t="t" r="r" b="b"/>
                <a:pathLst>
                  <a:path w="5430" h="3026" extrusionOk="0">
                    <a:moveTo>
                      <a:pt x="191" y="1"/>
                    </a:moveTo>
                    <a:lnTo>
                      <a:pt x="0" y="191"/>
                    </a:lnTo>
                    <a:cubicBezTo>
                      <a:pt x="131" y="334"/>
                      <a:pt x="2703" y="3025"/>
                      <a:pt x="5179" y="3025"/>
                    </a:cubicBezTo>
                    <a:cubicBezTo>
                      <a:pt x="5263" y="3025"/>
                      <a:pt x="5346" y="3025"/>
                      <a:pt x="5429" y="3013"/>
                    </a:cubicBezTo>
                    <a:cubicBezTo>
                      <a:pt x="5346" y="2930"/>
                      <a:pt x="5251" y="2835"/>
                      <a:pt x="5167" y="2751"/>
                    </a:cubicBezTo>
                    <a:cubicBezTo>
                      <a:pt x="2798" y="2727"/>
                      <a:pt x="226" y="37"/>
                      <a:pt x="191" y="1"/>
                    </a:cubicBezTo>
                    <a:close/>
                  </a:path>
                </a:pathLst>
              </a:custGeom>
              <a:solidFill>
                <a:srgbClr val="4452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2" name="Google Shape;822;p33"/>
              <p:cNvSpPr/>
              <p:nvPr/>
            </p:nvSpPr>
            <p:spPr>
              <a:xfrm>
                <a:off x="4294575" y="3947350"/>
                <a:ext cx="344100" cy="118775"/>
              </a:xfrm>
              <a:custGeom>
                <a:avLst/>
                <a:gdLst/>
                <a:ahLst/>
                <a:cxnLst/>
                <a:rect l="l" t="t" r="r" b="b"/>
                <a:pathLst>
                  <a:path w="13764" h="4751" extrusionOk="0">
                    <a:moveTo>
                      <a:pt x="119" y="0"/>
                    </a:moveTo>
                    <a:cubicBezTo>
                      <a:pt x="84" y="107"/>
                      <a:pt x="36" y="203"/>
                      <a:pt x="0" y="274"/>
                    </a:cubicBezTo>
                    <a:cubicBezTo>
                      <a:pt x="1667" y="2203"/>
                      <a:pt x="4703" y="4751"/>
                      <a:pt x="9097" y="4751"/>
                    </a:cubicBezTo>
                    <a:cubicBezTo>
                      <a:pt x="10466" y="4751"/>
                      <a:pt x="11978" y="4501"/>
                      <a:pt x="13621" y="3893"/>
                    </a:cubicBezTo>
                    <a:cubicBezTo>
                      <a:pt x="13669" y="3786"/>
                      <a:pt x="13716" y="3667"/>
                      <a:pt x="13764" y="3548"/>
                    </a:cubicBezTo>
                    <a:lnTo>
                      <a:pt x="13764" y="3548"/>
                    </a:lnTo>
                    <a:cubicBezTo>
                      <a:pt x="12066" y="4198"/>
                      <a:pt x="10510" y="4468"/>
                      <a:pt x="9097" y="4468"/>
                    </a:cubicBezTo>
                    <a:cubicBezTo>
                      <a:pt x="4736" y="4468"/>
                      <a:pt x="1738" y="1898"/>
                      <a:pt x="119" y="0"/>
                    </a:cubicBezTo>
                    <a:close/>
                  </a:path>
                </a:pathLst>
              </a:custGeom>
              <a:solidFill>
                <a:srgbClr val="4452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3" name="Google Shape;823;p33"/>
              <p:cNvSpPr/>
              <p:nvPr/>
            </p:nvSpPr>
            <p:spPr>
              <a:xfrm>
                <a:off x="4674675" y="2934725"/>
                <a:ext cx="163450" cy="374475"/>
              </a:xfrm>
              <a:custGeom>
                <a:avLst/>
                <a:gdLst/>
                <a:ahLst/>
                <a:cxnLst/>
                <a:rect l="l" t="t" r="r" b="b"/>
                <a:pathLst>
                  <a:path w="6538" h="14979" extrusionOk="0">
                    <a:moveTo>
                      <a:pt x="227" y="0"/>
                    </a:moveTo>
                    <a:lnTo>
                      <a:pt x="1" y="167"/>
                    </a:lnTo>
                    <a:cubicBezTo>
                      <a:pt x="60" y="238"/>
                      <a:pt x="4858" y="6703"/>
                      <a:pt x="4870" y="14978"/>
                    </a:cubicBezTo>
                    <a:cubicBezTo>
                      <a:pt x="4954" y="14919"/>
                      <a:pt x="5049" y="14871"/>
                      <a:pt x="5144" y="14823"/>
                    </a:cubicBezTo>
                    <a:cubicBezTo>
                      <a:pt x="5132" y="13014"/>
                      <a:pt x="4894" y="11299"/>
                      <a:pt x="4525" y="9728"/>
                    </a:cubicBezTo>
                    <a:cubicBezTo>
                      <a:pt x="5192" y="9311"/>
                      <a:pt x="5632" y="8716"/>
                      <a:pt x="5823" y="7930"/>
                    </a:cubicBezTo>
                    <a:cubicBezTo>
                      <a:pt x="6537" y="4906"/>
                      <a:pt x="3430" y="203"/>
                      <a:pt x="3299" y="0"/>
                    </a:cubicBezTo>
                    <a:lnTo>
                      <a:pt x="3072" y="155"/>
                    </a:lnTo>
                    <a:cubicBezTo>
                      <a:pt x="3096" y="203"/>
                      <a:pt x="6240" y="4953"/>
                      <a:pt x="5549" y="7870"/>
                    </a:cubicBezTo>
                    <a:cubicBezTo>
                      <a:pt x="5394" y="8549"/>
                      <a:pt x="5013" y="9073"/>
                      <a:pt x="4454" y="9442"/>
                    </a:cubicBezTo>
                    <a:cubicBezTo>
                      <a:pt x="3108" y="3894"/>
                      <a:pt x="263" y="48"/>
                      <a:pt x="227" y="0"/>
                    </a:cubicBezTo>
                    <a:close/>
                  </a:path>
                </a:pathLst>
              </a:custGeom>
              <a:solidFill>
                <a:srgbClr val="4452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4" name="Google Shape;824;p33"/>
              <p:cNvSpPr/>
              <p:nvPr/>
            </p:nvSpPr>
            <p:spPr>
              <a:xfrm>
                <a:off x="5155700" y="3049600"/>
                <a:ext cx="250350" cy="278950"/>
              </a:xfrm>
              <a:custGeom>
                <a:avLst/>
                <a:gdLst/>
                <a:ahLst/>
                <a:cxnLst/>
                <a:rect l="l" t="t" r="r" b="b"/>
                <a:pathLst>
                  <a:path w="10014" h="11158" extrusionOk="0">
                    <a:moveTo>
                      <a:pt x="1143" y="1"/>
                    </a:moveTo>
                    <a:lnTo>
                      <a:pt x="0" y="1906"/>
                    </a:lnTo>
                    <a:lnTo>
                      <a:pt x="72" y="1989"/>
                    </a:lnTo>
                    <a:cubicBezTo>
                      <a:pt x="143" y="2049"/>
                      <a:pt x="7061" y="8145"/>
                      <a:pt x="8132" y="10967"/>
                    </a:cubicBezTo>
                    <a:lnTo>
                      <a:pt x="8204" y="11157"/>
                    </a:lnTo>
                    <a:lnTo>
                      <a:pt x="8358" y="11014"/>
                    </a:lnTo>
                    <a:cubicBezTo>
                      <a:pt x="8430" y="10943"/>
                      <a:pt x="9192" y="10193"/>
                      <a:pt x="10013" y="9300"/>
                    </a:cubicBezTo>
                    <a:cubicBezTo>
                      <a:pt x="9954" y="9240"/>
                      <a:pt x="9894" y="9169"/>
                      <a:pt x="9823" y="9109"/>
                    </a:cubicBezTo>
                    <a:cubicBezTo>
                      <a:pt x="9299" y="9681"/>
                      <a:pt x="8751" y="10252"/>
                      <a:pt x="8311" y="10669"/>
                    </a:cubicBezTo>
                    <a:cubicBezTo>
                      <a:pt x="7192" y="8157"/>
                      <a:pt x="2310" y="3632"/>
                      <a:pt x="750" y="2216"/>
                    </a:cubicBezTo>
                    <a:lnTo>
                      <a:pt x="750" y="2216"/>
                    </a:lnTo>
                    <a:cubicBezTo>
                      <a:pt x="1536" y="2466"/>
                      <a:pt x="2250" y="2585"/>
                      <a:pt x="2870" y="2585"/>
                    </a:cubicBezTo>
                    <a:cubicBezTo>
                      <a:pt x="3120" y="2585"/>
                      <a:pt x="3358" y="2561"/>
                      <a:pt x="3584" y="2525"/>
                    </a:cubicBezTo>
                    <a:cubicBezTo>
                      <a:pt x="3501" y="2442"/>
                      <a:pt x="3429" y="2358"/>
                      <a:pt x="3346" y="2275"/>
                    </a:cubicBezTo>
                    <a:cubicBezTo>
                      <a:pt x="3200" y="2293"/>
                      <a:pt x="3040" y="2304"/>
                      <a:pt x="2865" y="2304"/>
                    </a:cubicBezTo>
                    <a:cubicBezTo>
                      <a:pt x="2243" y="2304"/>
                      <a:pt x="1432" y="2173"/>
                      <a:pt x="381" y="1811"/>
                    </a:cubicBezTo>
                    <a:lnTo>
                      <a:pt x="1346" y="203"/>
                    </a:lnTo>
                    <a:cubicBezTo>
                      <a:pt x="1286" y="144"/>
                      <a:pt x="1215" y="72"/>
                      <a:pt x="1143" y="1"/>
                    </a:cubicBezTo>
                    <a:close/>
                  </a:path>
                </a:pathLst>
              </a:custGeom>
              <a:solidFill>
                <a:srgbClr val="4452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5" name="Google Shape;825;p33"/>
              <p:cNvSpPr/>
              <p:nvPr/>
            </p:nvSpPr>
            <p:spPr>
              <a:xfrm>
                <a:off x="4331175" y="3421975"/>
                <a:ext cx="126525" cy="339650"/>
              </a:xfrm>
              <a:custGeom>
                <a:avLst/>
                <a:gdLst/>
                <a:ahLst/>
                <a:cxnLst/>
                <a:rect l="l" t="t" r="r" b="b"/>
                <a:pathLst>
                  <a:path w="5061" h="13586" extrusionOk="0">
                    <a:moveTo>
                      <a:pt x="60" y="1"/>
                    </a:moveTo>
                    <a:lnTo>
                      <a:pt x="60" y="286"/>
                    </a:lnTo>
                    <a:cubicBezTo>
                      <a:pt x="1301" y="665"/>
                      <a:pt x="2893" y="1071"/>
                      <a:pt x="3880" y="1071"/>
                    </a:cubicBezTo>
                    <a:cubicBezTo>
                      <a:pt x="4011" y="1071"/>
                      <a:pt x="4132" y="1064"/>
                      <a:pt x="4239" y="1048"/>
                    </a:cubicBezTo>
                    <a:lnTo>
                      <a:pt x="4239" y="1048"/>
                    </a:lnTo>
                    <a:cubicBezTo>
                      <a:pt x="4097" y="1537"/>
                      <a:pt x="3632" y="2775"/>
                      <a:pt x="2465" y="3346"/>
                    </a:cubicBezTo>
                    <a:cubicBezTo>
                      <a:pt x="2050" y="3558"/>
                      <a:pt x="1577" y="3662"/>
                      <a:pt x="1057" y="3662"/>
                    </a:cubicBezTo>
                    <a:cubicBezTo>
                      <a:pt x="727" y="3662"/>
                      <a:pt x="378" y="3620"/>
                      <a:pt x="13" y="3537"/>
                    </a:cubicBezTo>
                    <a:lnTo>
                      <a:pt x="13" y="3811"/>
                    </a:lnTo>
                    <a:cubicBezTo>
                      <a:pt x="382" y="3894"/>
                      <a:pt x="739" y="3930"/>
                      <a:pt x="1072" y="3930"/>
                    </a:cubicBezTo>
                    <a:cubicBezTo>
                      <a:pt x="1632" y="3930"/>
                      <a:pt x="2144" y="3823"/>
                      <a:pt x="2596" y="3596"/>
                    </a:cubicBezTo>
                    <a:cubicBezTo>
                      <a:pt x="3549" y="3120"/>
                      <a:pt x="4061" y="2263"/>
                      <a:pt x="4311" y="1644"/>
                    </a:cubicBezTo>
                    <a:lnTo>
                      <a:pt x="4775" y="13062"/>
                    </a:lnTo>
                    <a:cubicBezTo>
                      <a:pt x="4434" y="13121"/>
                      <a:pt x="3366" y="13301"/>
                      <a:pt x="2172" y="13301"/>
                    </a:cubicBezTo>
                    <a:cubicBezTo>
                      <a:pt x="1450" y="13301"/>
                      <a:pt x="682" y="13235"/>
                      <a:pt x="1" y="13038"/>
                    </a:cubicBezTo>
                    <a:cubicBezTo>
                      <a:pt x="1" y="13133"/>
                      <a:pt x="1" y="13228"/>
                      <a:pt x="1" y="13324"/>
                    </a:cubicBezTo>
                    <a:cubicBezTo>
                      <a:pt x="691" y="13514"/>
                      <a:pt x="1442" y="13586"/>
                      <a:pt x="2168" y="13586"/>
                    </a:cubicBezTo>
                    <a:cubicBezTo>
                      <a:pt x="3597" y="13586"/>
                      <a:pt x="4847" y="13324"/>
                      <a:pt x="4942" y="13300"/>
                    </a:cubicBezTo>
                    <a:lnTo>
                      <a:pt x="5061" y="13276"/>
                    </a:lnTo>
                    <a:lnTo>
                      <a:pt x="4549" y="679"/>
                    </a:lnTo>
                    <a:lnTo>
                      <a:pt x="4382" y="739"/>
                    </a:lnTo>
                    <a:cubicBezTo>
                      <a:pt x="4248" y="784"/>
                      <a:pt x="4073" y="804"/>
                      <a:pt x="3866" y="804"/>
                    </a:cubicBezTo>
                    <a:cubicBezTo>
                      <a:pt x="2917" y="804"/>
                      <a:pt x="1312" y="382"/>
                      <a:pt x="60" y="1"/>
                    </a:cubicBezTo>
                    <a:close/>
                  </a:path>
                </a:pathLst>
              </a:custGeom>
              <a:solidFill>
                <a:srgbClr val="4452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6" name="Google Shape;826;p33"/>
              <p:cNvSpPr/>
              <p:nvPr/>
            </p:nvSpPr>
            <p:spPr>
              <a:xfrm>
                <a:off x="5339650" y="3640150"/>
                <a:ext cx="294400" cy="106600"/>
              </a:xfrm>
              <a:custGeom>
                <a:avLst/>
                <a:gdLst/>
                <a:ahLst/>
                <a:cxnLst/>
                <a:rect l="l" t="t" r="r" b="b"/>
                <a:pathLst>
                  <a:path w="11776" h="4264" extrusionOk="0">
                    <a:moveTo>
                      <a:pt x="11668" y="1"/>
                    </a:moveTo>
                    <a:cubicBezTo>
                      <a:pt x="10135" y="1534"/>
                      <a:pt x="6907" y="3991"/>
                      <a:pt x="1865" y="3991"/>
                    </a:cubicBezTo>
                    <a:cubicBezTo>
                      <a:pt x="1269" y="3991"/>
                      <a:pt x="647" y="3957"/>
                      <a:pt x="0" y="3882"/>
                    </a:cubicBezTo>
                    <a:lnTo>
                      <a:pt x="0" y="3882"/>
                    </a:lnTo>
                    <a:lnTo>
                      <a:pt x="215" y="4180"/>
                    </a:lnTo>
                    <a:cubicBezTo>
                      <a:pt x="786" y="4240"/>
                      <a:pt x="1334" y="4263"/>
                      <a:pt x="1870" y="4263"/>
                    </a:cubicBezTo>
                    <a:cubicBezTo>
                      <a:pt x="6906" y="4263"/>
                      <a:pt x="10168" y="1858"/>
                      <a:pt x="11776" y="287"/>
                    </a:cubicBezTo>
                    <a:cubicBezTo>
                      <a:pt x="11740" y="191"/>
                      <a:pt x="11704" y="96"/>
                      <a:pt x="11668" y="1"/>
                    </a:cubicBezTo>
                    <a:close/>
                  </a:path>
                </a:pathLst>
              </a:custGeom>
              <a:solidFill>
                <a:srgbClr val="4452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7" name="Google Shape;827;p33"/>
              <p:cNvSpPr/>
              <p:nvPr/>
            </p:nvSpPr>
            <p:spPr>
              <a:xfrm>
                <a:off x="4368700" y="1182425"/>
                <a:ext cx="659625" cy="963525"/>
              </a:xfrm>
              <a:custGeom>
                <a:avLst/>
                <a:gdLst/>
                <a:ahLst/>
                <a:cxnLst/>
                <a:rect l="l" t="t" r="r" b="b"/>
                <a:pathLst>
                  <a:path w="26385" h="38541" extrusionOk="0">
                    <a:moveTo>
                      <a:pt x="20645" y="0"/>
                    </a:moveTo>
                    <a:cubicBezTo>
                      <a:pt x="18657" y="0"/>
                      <a:pt x="17895" y="1108"/>
                      <a:pt x="17895" y="1108"/>
                    </a:cubicBezTo>
                    <a:cubicBezTo>
                      <a:pt x="16705" y="4572"/>
                      <a:pt x="15431" y="17883"/>
                      <a:pt x="14966" y="18360"/>
                    </a:cubicBezTo>
                    <a:cubicBezTo>
                      <a:pt x="14740" y="18598"/>
                      <a:pt x="0" y="28528"/>
                      <a:pt x="0" y="28528"/>
                    </a:cubicBezTo>
                    <a:cubicBezTo>
                      <a:pt x="8001" y="28670"/>
                      <a:pt x="12990" y="38541"/>
                      <a:pt x="12990" y="38541"/>
                    </a:cubicBezTo>
                    <a:cubicBezTo>
                      <a:pt x="13252" y="35290"/>
                      <a:pt x="22277" y="22455"/>
                      <a:pt x="22372" y="21312"/>
                    </a:cubicBezTo>
                    <a:cubicBezTo>
                      <a:pt x="22562" y="19145"/>
                      <a:pt x="26384" y="9501"/>
                      <a:pt x="23836" y="1405"/>
                    </a:cubicBezTo>
                    <a:cubicBezTo>
                      <a:pt x="23836" y="1405"/>
                      <a:pt x="23217" y="0"/>
                      <a:pt x="2064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8" name="Google Shape;828;p33"/>
              <p:cNvSpPr/>
              <p:nvPr/>
            </p:nvSpPr>
            <p:spPr>
              <a:xfrm>
                <a:off x="4322850" y="2767175"/>
                <a:ext cx="684925" cy="283125"/>
              </a:xfrm>
              <a:custGeom>
                <a:avLst/>
                <a:gdLst/>
                <a:ahLst/>
                <a:cxnLst/>
                <a:rect l="l" t="t" r="r" b="b"/>
                <a:pathLst>
                  <a:path w="27397" h="11325" extrusionOk="0">
                    <a:moveTo>
                      <a:pt x="23622" y="0"/>
                    </a:moveTo>
                    <a:cubicBezTo>
                      <a:pt x="18178" y="0"/>
                      <a:pt x="72" y="7595"/>
                      <a:pt x="72" y="7595"/>
                    </a:cubicBezTo>
                    <a:cubicBezTo>
                      <a:pt x="72" y="7595"/>
                      <a:pt x="0" y="10369"/>
                      <a:pt x="893" y="10548"/>
                    </a:cubicBezTo>
                    <a:cubicBezTo>
                      <a:pt x="1381" y="10651"/>
                      <a:pt x="3732" y="11325"/>
                      <a:pt x="7114" y="11325"/>
                    </a:cubicBezTo>
                    <a:cubicBezTo>
                      <a:pt x="10004" y="11325"/>
                      <a:pt x="13648" y="10832"/>
                      <a:pt x="17526" y="9072"/>
                    </a:cubicBezTo>
                    <a:cubicBezTo>
                      <a:pt x="25944" y="5250"/>
                      <a:pt x="27397" y="2416"/>
                      <a:pt x="24932" y="309"/>
                    </a:cubicBezTo>
                    <a:cubicBezTo>
                      <a:pt x="24684" y="96"/>
                      <a:pt x="24232" y="0"/>
                      <a:pt x="2362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9" name="Google Shape;829;p33"/>
              <p:cNvSpPr/>
              <p:nvPr/>
            </p:nvSpPr>
            <p:spPr>
              <a:xfrm>
                <a:off x="3908800" y="1891100"/>
                <a:ext cx="1080825" cy="1097400"/>
              </a:xfrm>
              <a:custGeom>
                <a:avLst/>
                <a:gdLst/>
                <a:ahLst/>
                <a:cxnLst/>
                <a:rect l="l" t="t" r="r" b="b"/>
                <a:pathLst>
                  <a:path w="43233" h="43896" extrusionOk="0">
                    <a:moveTo>
                      <a:pt x="20344" y="0"/>
                    </a:moveTo>
                    <a:cubicBezTo>
                      <a:pt x="18260" y="0"/>
                      <a:pt x="15898" y="620"/>
                      <a:pt x="13264" y="2097"/>
                    </a:cubicBezTo>
                    <a:cubicBezTo>
                      <a:pt x="13264" y="2097"/>
                      <a:pt x="11447" y="1883"/>
                      <a:pt x="9076" y="1883"/>
                    </a:cubicBezTo>
                    <a:cubicBezTo>
                      <a:pt x="6579" y="1883"/>
                      <a:pt x="3468" y="2121"/>
                      <a:pt x="1215" y="3098"/>
                    </a:cubicBezTo>
                    <a:cubicBezTo>
                      <a:pt x="1215" y="3098"/>
                      <a:pt x="1" y="8527"/>
                      <a:pt x="6025" y="20683"/>
                    </a:cubicBezTo>
                    <a:cubicBezTo>
                      <a:pt x="12062" y="32839"/>
                      <a:pt x="10657" y="40495"/>
                      <a:pt x="17455" y="43376"/>
                    </a:cubicBezTo>
                    <a:cubicBezTo>
                      <a:pt x="18305" y="43737"/>
                      <a:pt x="19387" y="43895"/>
                      <a:pt x="20621" y="43895"/>
                    </a:cubicBezTo>
                    <a:cubicBezTo>
                      <a:pt x="28154" y="43895"/>
                      <a:pt x="41347" y="37973"/>
                      <a:pt x="41828" y="35804"/>
                    </a:cubicBezTo>
                    <a:cubicBezTo>
                      <a:pt x="43232" y="29458"/>
                      <a:pt x="32362" y="18314"/>
                      <a:pt x="31672" y="11861"/>
                    </a:cubicBezTo>
                    <a:cubicBezTo>
                      <a:pt x="31149" y="6896"/>
                      <a:pt x="27294" y="0"/>
                      <a:pt x="2034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0" name="Google Shape;830;p33"/>
              <p:cNvSpPr/>
              <p:nvPr/>
            </p:nvSpPr>
            <p:spPr>
              <a:xfrm>
                <a:off x="3654600" y="1968250"/>
                <a:ext cx="390850" cy="370575"/>
              </a:xfrm>
              <a:custGeom>
                <a:avLst/>
                <a:gdLst/>
                <a:ahLst/>
                <a:cxnLst/>
                <a:rect l="l" t="t" r="r" b="b"/>
                <a:pathLst>
                  <a:path w="15634" h="14823" extrusionOk="0">
                    <a:moveTo>
                      <a:pt x="11474" y="0"/>
                    </a:moveTo>
                    <a:cubicBezTo>
                      <a:pt x="11415" y="0"/>
                      <a:pt x="11383" y="12"/>
                      <a:pt x="11383" y="12"/>
                    </a:cubicBezTo>
                    <a:cubicBezTo>
                      <a:pt x="6037" y="1905"/>
                      <a:pt x="25" y="7917"/>
                      <a:pt x="13" y="10811"/>
                    </a:cubicBezTo>
                    <a:cubicBezTo>
                      <a:pt x="1" y="13704"/>
                      <a:pt x="5037" y="14823"/>
                      <a:pt x="5037" y="14823"/>
                    </a:cubicBezTo>
                    <a:lnTo>
                      <a:pt x="13276" y="10811"/>
                    </a:lnTo>
                    <a:cubicBezTo>
                      <a:pt x="13276" y="10811"/>
                      <a:pt x="15634" y="9156"/>
                      <a:pt x="14134" y="4357"/>
                    </a:cubicBezTo>
                    <a:cubicBezTo>
                      <a:pt x="12872" y="320"/>
                      <a:pt x="11786" y="0"/>
                      <a:pt x="1147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1" name="Google Shape;831;p33"/>
              <p:cNvSpPr/>
              <p:nvPr/>
            </p:nvSpPr>
            <p:spPr>
              <a:xfrm>
                <a:off x="4331775" y="1953650"/>
                <a:ext cx="233100" cy="148550"/>
              </a:xfrm>
              <a:custGeom>
                <a:avLst/>
                <a:gdLst/>
                <a:ahLst/>
                <a:cxnLst/>
                <a:rect l="l" t="t" r="r" b="b"/>
                <a:pathLst>
                  <a:path w="9324" h="5942" extrusionOk="0">
                    <a:moveTo>
                      <a:pt x="1929" y="0"/>
                    </a:moveTo>
                    <a:cubicBezTo>
                      <a:pt x="1846" y="48"/>
                      <a:pt x="1" y="1012"/>
                      <a:pt x="298" y="2905"/>
                    </a:cubicBezTo>
                    <a:cubicBezTo>
                      <a:pt x="382" y="3465"/>
                      <a:pt x="786" y="4001"/>
                      <a:pt x="1465" y="4489"/>
                    </a:cubicBezTo>
                    <a:cubicBezTo>
                      <a:pt x="2703" y="5370"/>
                      <a:pt x="4680" y="5941"/>
                      <a:pt x="6287" y="5941"/>
                    </a:cubicBezTo>
                    <a:cubicBezTo>
                      <a:pt x="6609" y="5941"/>
                      <a:pt x="6918" y="5918"/>
                      <a:pt x="7204" y="5870"/>
                    </a:cubicBezTo>
                    <a:cubicBezTo>
                      <a:pt x="8073" y="5715"/>
                      <a:pt x="8668" y="5370"/>
                      <a:pt x="8954" y="4834"/>
                    </a:cubicBezTo>
                    <a:cubicBezTo>
                      <a:pt x="9323" y="4144"/>
                      <a:pt x="9026" y="3417"/>
                      <a:pt x="9002" y="3382"/>
                    </a:cubicBezTo>
                    <a:lnTo>
                      <a:pt x="9002" y="3382"/>
                    </a:lnTo>
                    <a:lnTo>
                      <a:pt x="8502" y="3608"/>
                    </a:lnTo>
                    <a:cubicBezTo>
                      <a:pt x="8502" y="3608"/>
                      <a:pt x="8716" y="4120"/>
                      <a:pt x="8466" y="4584"/>
                    </a:cubicBezTo>
                    <a:cubicBezTo>
                      <a:pt x="8264" y="4953"/>
                      <a:pt x="7811" y="5203"/>
                      <a:pt x="7109" y="5334"/>
                    </a:cubicBezTo>
                    <a:cubicBezTo>
                      <a:pt x="6848" y="5380"/>
                      <a:pt x="6565" y="5402"/>
                      <a:pt x="6267" y="5402"/>
                    </a:cubicBezTo>
                    <a:cubicBezTo>
                      <a:pt x="4781" y="5402"/>
                      <a:pt x="2937" y="4860"/>
                      <a:pt x="1787" y="4036"/>
                    </a:cubicBezTo>
                    <a:cubicBezTo>
                      <a:pt x="1239" y="3644"/>
                      <a:pt x="906" y="3227"/>
                      <a:pt x="846" y="2822"/>
                    </a:cubicBezTo>
                    <a:cubicBezTo>
                      <a:pt x="608" y="1322"/>
                      <a:pt x="2108" y="524"/>
                      <a:pt x="2180" y="488"/>
                    </a:cubicBezTo>
                    <a:lnTo>
                      <a:pt x="192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2" name="Google Shape;832;p33"/>
              <p:cNvSpPr/>
              <p:nvPr/>
            </p:nvSpPr>
            <p:spPr>
              <a:xfrm>
                <a:off x="4161825" y="1990850"/>
                <a:ext cx="163425" cy="256000"/>
              </a:xfrm>
              <a:custGeom>
                <a:avLst/>
                <a:gdLst/>
                <a:ahLst/>
                <a:cxnLst/>
                <a:rect l="l" t="t" r="r" b="b"/>
                <a:pathLst>
                  <a:path w="6537" h="10240" extrusionOk="0">
                    <a:moveTo>
                      <a:pt x="24" y="1"/>
                    </a:moveTo>
                    <a:lnTo>
                      <a:pt x="0" y="548"/>
                    </a:lnTo>
                    <a:cubicBezTo>
                      <a:pt x="60" y="548"/>
                      <a:pt x="1453" y="655"/>
                      <a:pt x="2489" y="2334"/>
                    </a:cubicBezTo>
                    <a:cubicBezTo>
                      <a:pt x="3108" y="3346"/>
                      <a:pt x="3024" y="4192"/>
                      <a:pt x="2905" y="5263"/>
                    </a:cubicBezTo>
                    <a:cubicBezTo>
                      <a:pt x="2822" y="5989"/>
                      <a:pt x="2739" y="6823"/>
                      <a:pt x="2870" y="7811"/>
                    </a:cubicBezTo>
                    <a:cubicBezTo>
                      <a:pt x="3143" y="9752"/>
                      <a:pt x="5120" y="10240"/>
                      <a:pt x="6299" y="10240"/>
                    </a:cubicBezTo>
                    <a:lnTo>
                      <a:pt x="6537" y="10240"/>
                    </a:lnTo>
                    <a:lnTo>
                      <a:pt x="6501" y="9692"/>
                    </a:lnTo>
                    <a:cubicBezTo>
                      <a:pt x="6488" y="9692"/>
                      <a:pt x="6443" y="9694"/>
                      <a:pt x="6374" y="9694"/>
                    </a:cubicBezTo>
                    <a:cubicBezTo>
                      <a:pt x="5819" y="9694"/>
                      <a:pt x="3682" y="9590"/>
                      <a:pt x="3417" y="7728"/>
                    </a:cubicBezTo>
                    <a:cubicBezTo>
                      <a:pt x="3286" y="6811"/>
                      <a:pt x="3370" y="6061"/>
                      <a:pt x="3453" y="5323"/>
                    </a:cubicBezTo>
                    <a:cubicBezTo>
                      <a:pt x="3572" y="4239"/>
                      <a:pt x="3679" y="3215"/>
                      <a:pt x="2953" y="2048"/>
                    </a:cubicBezTo>
                    <a:cubicBezTo>
                      <a:pt x="1762" y="120"/>
                      <a:pt x="95" y="1"/>
                      <a:pt x="2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3" name="Google Shape;833;p33"/>
              <p:cNvSpPr/>
              <p:nvPr/>
            </p:nvSpPr>
            <p:spPr>
              <a:xfrm>
                <a:off x="3920125" y="1805400"/>
                <a:ext cx="542050" cy="220000"/>
              </a:xfrm>
              <a:custGeom>
                <a:avLst/>
                <a:gdLst/>
                <a:ahLst/>
                <a:cxnLst/>
                <a:rect l="l" t="t" r="r" b="b"/>
                <a:pathLst>
                  <a:path w="21682" h="8800" extrusionOk="0">
                    <a:moveTo>
                      <a:pt x="13796" y="0"/>
                    </a:moveTo>
                    <a:cubicBezTo>
                      <a:pt x="9778" y="0"/>
                      <a:pt x="5176" y="944"/>
                      <a:pt x="3370" y="2858"/>
                    </a:cubicBezTo>
                    <a:cubicBezTo>
                      <a:pt x="0" y="6430"/>
                      <a:pt x="10633" y="8800"/>
                      <a:pt x="10633" y="8800"/>
                    </a:cubicBezTo>
                    <a:cubicBezTo>
                      <a:pt x="11142" y="7774"/>
                      <a:pt x="13356" y="7311"/>
                      <a:pt x="15185" y="7311"/>
                    </a:cubicBezTo>
                    <a:cubicBezTo>
                      <a:pt x="16308" y="7311"/>
                      <a:pt x="17285" y="7485"/>
                      <a:pt x="17633" y="7811"/>
                    </a:cubicBezTo>
                    <a:cubicBezTo>
                      <a:pt x="17633" y="7811"/>
                      <a:pt x="21682" y="5061"/>
                      <a:pt x="20717" y="2073"/>
                    </a:cubicBezTo>
                    <a:cubicBezTo>
                      <a:pt x="20271" y="697"/>
                      <a:pt x="17250" y="0"/>
                      <a:pt x="1379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4" name="Google Shape;834;p33"/>
              <p:cNvSpPr/>
              <p:nvPr/>
            </p:nvSpPr>
            <p:spPr>
              <a:xfrm>
                <a:off x="4102575" y="1866500"/>
                <a:ext cx="297950" cy="137975"/>
              </a:xfrm>
              <a:custGeom>
                <a:avLst/>
                <a:gdLst/>
                <a:ahLst/>
                <a:cxnLst/>
                <a:rect l="l" t="t" r="r" b="b"/>
                <a:pathLst>
                  <a:path w="11918" h="5519" extrusionOk="0">
                    <a:moveTo>
                      <a:pt x="5570" y="0"/>
                    </a:moveTo>
                    <a:cubicBezTo>
                      <a:pt x="3088" y="0"/>
                      <a:pt x="628" y="407"/>
                      <a:pt x="406" y="1260"/>
                    </a:cubicBezTo>
                    <a:cubicBezTo>
                      <a:pt x="1" y="2867"/>
                      <a:pt x="1132" y="4248"/>
                      <a:pt x="3061" y="4903"/>
                    </a:cubicBezTo>
                    <a:cubicBezTo>
                      <a:pt x="4338" y="5337"/>
                      <a:pt x="5455" y="5519"/>
                      <a:pt x="6417" y="5519"/>
                    </a:cubicBezTo>
                    <a:cubicBezTo>
                      <a:pt x="10685" y="5519"/>
                      <a:pt x="11918" y="1942"/>
                      <a:pt x="10645" y="903"/>
                    </a:cubicBezTo>
                    <a:cubicBezTo>
                      <a:pt x="9913" y="309"/>
                      <a:pt x="7733" y="0"/>
                      <a:pt x="557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5" name="Google Shape;835;p33"/>
              <p:cNvSpPr/>
              <p:nvPr/>
            </p:nvSpPr>
            <p:spPr>
              <a:xfrm>
                <a:off x="4156150" y="1857200"/>
                <a:ext cx="168500" cy="147225"/>
              </a:xfrm>
              <a:custGeom>
                <a:avLst/>
                <a:gdLst/>
                <a:ahLst/>
                <a:cxnLst/>
                <a:rect l="l" t="t" r="r" b="b"/>
                <a:pathLst>
                  <a:path w="6740" h="5889" extrusionOk="0">
                    <a:moveTo>
                      <a:pt x="6061" y="1"/>
                    </a:moveTo>
                    <a:lnTo>
                      <a:pt x="1" y="775"/>
                    </a:lnTo>
                    <a:cubicBezTo>
                      <a:pt x="1" y="775"/>
                      <a:pt x="1704" y="3680"/>
                      <a:pt x="918" y="5275"/>
                    </a:cubicBezTo>
                    <a:cubicBezTo>
                      <a:pt x="918" y="5275"/>
                      <a:pt x="2694" y="5889"/>
                      <a:pt x="4284" y="5889"/>
                    </a:cubicBezTo>
                    <a:cubicBezTo>
                      <a:pt x="5573" y="5889"/>
                      <a:pt x="6740" y="5486"/>
                      <a:pt x="6740" y="4025"/>
                    </a:cubicBezTo>
                    <a:cubicBezTo>
                      <a:pt x="6740" y="4025"/>
                      <a:pt x="5645" y="1584"/>
                      <a:pt x="6061" y="1"/>
                    </a:cubicBezTo>
                    <a:close/>
                  </a:path>
                </a:pathLst>
              </a:custGeom>
              <a:solidFill>
                <a:srgbClr val="EF6E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6" name="Google Shape;836;p33"/>
              <p:cNvSpPr/>
              <p:nvPr/>
            </p:nvSpPr>
            <p:spPr>
              <a:xfrm>
                <a:off x="4035900" y="1433050"/>
                <a:ext cx="398900" cy="380125"/>
              </a:xfrm>
              <a:custGeom>
                <a:avLst/>
                <a:gdLst/>
                <a:ahLst/>
                <a:cxnLst/>
                <a:rect l="l" t="t" r="r" b="b"/>
                <a:pathLst>
                  <a:path w="15956" h="15205" extrusionOk="0">
                    <a:moveTo>
                      <a:pt x="1596" y="0"/>
                    </a:moveTo>
                    <a:cubicBezTo>
                      <a:pt x="620" y="1929"/>
                      <a:pt x="1525" y="3191"/>
                      <a:pt x="1525" y="3191"/>
                    </a:cubicBezTo>
                    <a:cubicBezTo>
                      <a:pt x="1525" y="3191"/>
                      <a:pt x="406" y="4048"/>
                      <a:pt x="275" y="6239"/>
                    </a:cubicBezTo>
                    <a:cubicBezTo>
                      <a:pt x="1" y="10621"/>
                      <a:pt x="2870" y="15205"/>
                      <a:pt x="2870" y="15205"/>
                    </a:cubicBezTo>
                    <a:lnTo>
                      <a:pt x="11478" y="15205"/>
                    </a:lnTo>
                    <a:cubicBezTo>
                      <a:pt x="13753" y="14204"/>
                      <a:pt x="15955" y="4334"/>
                      <a:pt x="12693" y="3846"/>
                    </a:cubicBezTo>
                    <a:cubicBezTo>
                      <a:pt x="12693" y="3846"/>
                      <a:pt x="12300" y="1024"/>
                      <a:pt x="8558" y="1024"/>
                    </a:cubicBezTo>
                    <a:cubicBezTo>
                      <a:pt x="8284" y="1024"/>
                      <a:pt x="7992" y="1039"/>
                      <a:pt x="7680" y="1072"/>
                    </a:cubicBezTo>
                    <a:cubicBezTo>
                      <a:pt x="7039" y="1138"/>
                      <a:pt x="6460" y="1166"/>
                      <a:pt x="5938" y="1166"/>
                    </a:cubicBezTo>
                    <a:cubicBezTo>
                      <a:pt x="2602" y="1166"/>
                      <a:pt x="1596" y="0"/>
                      <a:pt x="1596" y="0"/>
                    </a:cubicBezTo>
                    <a:close/>
                  </a:path>
                </a:pathLst>
              </a:custGeom>
              <a:solidFill>
                <a:srgbClr val="FFB8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7" name="Google Shape;837;p33"/>
              <p:cNvSpPr/>
              <p:nvPr/>
            </p:nvSpPr>
            <p:spPr>
              <a:xfrm>
                <a:off x="4026450" y="1691100"/>
                <a:ext cx="69025" cy="89550"/>
              </a:xfrm>
              <a:custGeom>
                <a:avLst/>
                <a:gdLst/>
                <a:ahLst/>
                <a:cxnLst/>
                <a:rect l="l" t="t" r="r" b="b"/>
                <a:pathLst>
                  <a:path w="2761" h="3582" extrusionOk="0">
                    <a:moveTo>
                      <a:pt x="836" y="0"/>
                    </a:moveTo>
                    <a:cubicBezTo>
                      <a:pt x="523" y="0"/>
                      <a:pt x="251" y="223"/>
                      <a:pt x="176" y="930"/>
                    </a:cubicBezTo>
                    <a:cubicBezTo>
                      <a:pt x="1" y="2657"/>
                      <a:pt x="1172" y="3581"/>
                      <a:pt x="1896" y="3581"/>
                    </a:cubicBezTo>
                    <a:cubicBezTo>
                      <a:pt x="2105" y="3581"/>
                      <a:pt x="2276" y="3504"/>
                      <a:pt x="2367" y="3347"/>
                    </a:cubicBezTo>
                    <a:cubicBezTo>
                      <a:pt x="2760" y="2632"/>
                      <a:pt x="2034" y="656"/>
                      <a:pt x="2034" y="656"/>
                    </a:cubicBezTo>
                    <a:cubicBezTo>
                      <a:pt x="2034" y="656"/>
                      <a:pt x="1374" y="0"/>
                      <a:pt x="836" y="0"/>
                    </a:cubicBezTo>
                    <a:close/>
                  </a:path>
                </a:pathLst>
              </a:custGeom>
              <a:solidFill>
                <a:srgbClr val="FF8B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8" name="Google Shape;838;p33"/>
              <p:cNvSpPr/>
              <p:nvPr/>
            </p:nvSpPr>
            <p:spPr>
              <a:xfrm>
                <a:off x="4347250" y="1693975"/>
                <a:ext cx="68925" cy="89500"/>
              </a:xfrm>
              <a:custGeom>
                <a:avLst/>
                <a:gdLst/>
                <a:ahLst/>
                <a:cxnLst/>
                <a:rect l="l" t="t" r="r" b="b"/>
                <a:pathLst>
                  <a:path w="2757" h="3580" extrusionOk="0">
                    <a:moveTo>
                      <a:pt x="1912" y="1"/>
                    </a:moveTo>
                    <a:cubicBezTo>
                      <a:pt x="1379" y="1"/>
                      <a:pt x="727" y="648"/>
                      <a:pt x="727" y="648"/>
                    </a:cubicBezTo>
                    <a:cubicBezTo>
                      <a:pt x="727" y="648"/>
                      <a:pt x="1" y="2636"/>
                      <a:pt x="394" y="3339"/>
                    </a:cubicBezTo>
                    <a:cubicBezTo>
                      <a:pt x="483" y="3501"/>
                      <a:pt x="656" y="3580"/>
                      <a:pt x="867" y="3580"/>
                    </a:cubicBezTo>
                    <a:cubicBezTo>
                      <a:pt x="1588" y="3580"/>
                      <a:pt x="2757" y="2656"/>
                      <a:pt x="2573" y="934"/>
                    </a:cubicBezTo>
                    <a:cubicBezTo>
                      <a:pt x="2498" y="224"/>
                      <a:pt x="2225" y="1"/>
                      <a:pt x="1912" y="1"/>
                    </a:cubicBezTo>
                    <a:close/>
                  </a:path>
                </a:pathLst>
              </a:custGeom>
              <a:solidFill>
                <a:srgbClr val="FF8B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9" name="Google Shape;839;p33"/>
              <p:cNvSpPr/>
              <p:nvPr/>
            </p:nvSpPr>
            <p:spPr>
              <a:xfrm>
                <a:off x="4074000" y="1521450"/>
                <a:ext cx="294725" cy="387275"/>
              </a:xfrm>
              <a:custGeom>
                <a:avLst/>
                <a:gdLst/>
                <a:ahLst/>
                <a:cxnLst/>
                <a:rect l="l" t="t" r="r" b="b"/>
                <a:pathLst>
                  <a:path w="11789" h="15491" extrusionOk="0">
                    <a:moveTo>
                      <a:pt x="5978" y="0"/>
                    </a:moveTo>
                    <a:cubicBezTo>
                      <a:pt x="1882" y="0"/>
                      <a:pt x="1" y="2263"/>
                      <a:pt x="1" y="5954"/>
                    </a:cubicBezTo>
                    <a:cubicBezTo>
                      <a:pt x="1" y="13109"/>
                      <a:pt x="2061" y="15490"/>
                      <a:pt x="5716" y="15490"/>
                    </a:cubicBezTo>
                    <a:cubicBezTo>
                      <a:pt x="9490" y="15490"/>
                      <a:pt x="11788" y="13645"/>
                      <a:pt x="11788" y="5954"/>
                    </a:cubicBezTo>
                    <a:cubicBezTo>
                      <a:pt x="11788" y="2263"/>
                      <a:pt x="10062" y="0"/>
                      <a:pt x="5978" y="0"/>
                    </a:cubicBezTo>
                    <a:close/>
                  </a:path>
                </a:pathLst>
              </a:custGeom>
              <a:solidFill>
                <a:srgbClr val="FF8B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0" name="Google Shape;840;p33"/>
              <p:cNvSpPr/>
              <p:nvPr/>
            </p:nvSpPr>
            <p:spPr>
              <a:xfrm>
                <a:off x="3969825" y="1499125"/>
                <a:ext cx="476875" cy="235775"/>
              </a:xfrm>
              <a:custGeom>
                <a:avLst/>
                <a:gdLst/>
                <a:ahLst/>
                <a:cxnLst/>
                <a:rect l="l" t="t" r="r" b="b"/>
                <a:pathLst>
                  <a:path w="19075" h="9431" extrusionOk="0">
                    <a:moveTo>
                      <a:pt x="9538" y="0"/>
                    </a:moveTo>
                    <a:cubicBezTo>
                      <a:pt x="1" y="0"/>
                      <a:pt x="4299" y="9216"/>
                      <a:pt x="4299" y="9216"/>
                    </a:cubicBezTo>
                    <a:cubicBezTo>
                      <a:pt x="4299" y="9216"/>
                      <a:pt x="3513" y="3453"/>
                      <a:pt x="5287" y="1691"/>
                    </a:cubicBezTo>
                    <a:cubicBezTo>
                      <a:pt x="5287" y="1691"/>
                      <a:pt x="8290" y="2784"/>
                      <a:pt x="12804" y="2784"/>
                    </a:cubicBezTo>
                    <a:cubicBezTo>
                      <a:pt x="13430" y="2784"/>
                      <a:pt x="14084" y="2763"/>
                      <a:pt x="14764" y="2715"/>
                    </a:cubicBezTo>
                    <a:cubicBezTo>
                      <a:pt x="14764" y="2715"/>
                      <a:pt x="15955" y="4191"/>
                      <a:pt x="15812" y="9430"/>
                    </a:cubicBezTo>
                    <a:cubicBezTo>
                      <a:pt x="15812" y="9430"/>
                      <a:pt x="19074" y="0"/>
                      <a:pt x="9538" y="0"/>
                    </a:cubicBezTo>
                    <a:close/>
                  </a:path>
                </a:pathLst>
              </a:custGeom>
              <a:solidFill>
                <a:srgbClr val="FFB8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1" name="Google Shape;841;p33"/>
              <p:cNvSpPr/>
              <p:nvPr/>
            </p:nvSpPr>
            <p:spPr>
              <a:xfrm>
                <a:off x="4528825" y="2027600"/>
                <a:ext cx="32500" cy="31150"/>
              </a:xfrm>
              <a:custGeom>
                <a:avLst/>
                <a:gdLst/>
                <a:ahLst/>
                <a:cxnLst/>
                <a:rect l="l" t="t" r="r" b="b"/>
                <a:pathLst>
                  <a:path w="1300" h="1246" extrusionOk="0">
                    <a:moveTo>
                      <a:pt x="762" y="0"/>
                    </a:moveTo>
                    <a:cubicBezTo>
                      <a:pt x="739" y="0"/>
                      <a:pt x="716" y="2"/>
                      <a:pt x="691" y="7"/>
                    </a:cubicBezTo>
                    <a:cubicBezTo>
                      <a:pt x="1" y="126"/>
                      <a:pt x="72" y="626"/>
                      <a:pt x="691" y="1150"/>
                    </a:cubicBezTo>
                    <a:cubicBezTo>
                      <a:pt x="770" y="1217"/>
                      <a:pt x="840" y="1246"/>
                      <a:pt x="901" y="1246"/>
                    </a:cubicBezTo>
                    <a:cubicBezTo>
                      <a:pt x="1299" y="1246"/>
                      <a:pt x="1295" y="0"/>
                      <a:pt x="762" y="0"/>
                    </a:cubicBezTo>
                    <a:close/>
                  </a:path>
                </a:pathLst>
              </a:custGeom>
              <a:solidFill>
                <a:srgbClr val="CFD8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2" name="Google Shape;842;p33"/>
              <p:cNvSpPr/>
              <p:nvPr/>
            </p:nvSpPr>
            <p:spPr>
              <a:xfrm>
                <a:off x="4300325" y="2229600"/>
                <a:ext cx="40550" cy="23025"/>
              </a:xfrm>
              <a:custGeom>
                <a:avLst/>
                <a:gdLst/>
                <a:ahLst/>
                <a:cxnLst/>
                <a:rect l="l" t="t" r="r" b="b"/>
                <a:pathLst>
                  <a:path w="1622" h="921" extrusionOk="0">
                    <a:moveTo>
                      <a:pt x="1175" y="0"/>
                    </a:moveTo>
                    <a:cubicBezTo>
                      <a:pt x="988" y="0"/>
                      <a:pt x="745" y="85"/>
                      <a:pt x="473" y="249"/>
                    </a:cubicBezTo>
                    <a:cubicBezTo>
                      <a:pt x="0" y="526"/>
                      <a:pt x="632" y="920"/>
                      <a:pt x="1112" y="920"/>
                    </a:cubicBezTo>
                    <a:cubicBezTo>
                      <a:pt x="1333" y="920"/>
                      <a:pt x="1522" y="836"/>
                      <a:pt x="1556" y="618"/>
                    </a:cubicBezTo>
                    <a:cubicBezTo>
                      <a:pt x="1621" y="200"/>
                      <a:pt x="1463" y="0"/>
                      <a:pt x="1175" y="0"/>
                    </a:cubicBezTo>
                    <a:close/>
                  </a:path>
                </a:pathLst>
              </a:custGeom>
              <a:solidFill>
                <a:srgbClr val="CFD8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3" name="Google Shape;843;p33"/>
              <p:cNvSpPr/>
              <p:nvPr/>
            </p:nvSpPr>
            <p:spPr>
              <a:xfrm>
                <a:off x="4115675" y="2338800"/>
                <a:ext cx="114325" cy="213750"/>
              </a:xfrm>
              <a:custGeom>
                <a:avLst/>
                <a:gdLst/>
                <a:ahLst/>
                <a:cxnLst/>
                <a:rect l="l" t="t" r="r" b="b"/>
                <a:pathLst>
                  <a:path w="4573" h="8550" extrusionOk="0">
                    <a:moveTo>
                      <a:pt x="1584" y="1"/>
                    </a:moveTo>
                    <a:cubicBezTo>
                      <a:pt x="1584" y="1"/>
                      <a:pt x="489" y="2787"/>
                      <a:pt x="560" y="4370"/>
                    </a:cubicBezTo>
                    <a:cubicBezTo>
                      <a:pt x="608" y="5620"/>
                      <a:pt x="941" y="5748"/>
                      <a:pt x="1076" y="5748"/>
                    </a:cubicBezTo>
                    <a:cubicBezTo>
                      <a:pt x="1110" y="5748"/>
                      <a:pt x="1131" y="5740"/>
                      <a:pt x="1132" y="5740"/>
                    </a:cubicBezTo>
                    <a:lnTo>
                      <a:pt x="1132" y="5740"/>
                    </a:lnTo>
                    <a:cubicBezTo>
                      <a:pt x="1127" y="5741"/>
                      <a:pt x="310" y="6064"/>
                      <a:pt x="156" y="6978"/>
                    </a:cubicBezTo>
                    <a:cubicBezTo>
                      <a:pt x="1" y="7883"/>
                      <a:pt x="2287" y="8550"/>
                      <a:pt x="2453" y="8550"/>
                    </a:cubicBezTo>
                    <a:cubicBezTo>
                      <a:pt x="2608" y="8550"/>
                      <a:pt x="4227" y="7930"/>
                      <a:pt x="4227" y="7930"/>
                    </a:cubicBezTo>
                    <a:lnTo>
                      <a:pt x="4573" y="2775"/>
                    </a:lnTo>
                    <a:lnTo>
                      <a:pt x="3132" y="1870"/>
                    </a:lnTo>
                    <a:lnTo>
                      <a:pt x="1584" y="1"/>
                    </a:lnTo>
                    <a:close/>
                  </a:path>
                </a:pathLst>
              </a:custGeom>
              <a:solidFill>
                <a:srgbClr val="EF6E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4" name="Google Shape;844;p33"/>
              <p:cNvSpPr/>
              <p:nvPr/>
            </p:nvSpPr>
            <p:spPr>
              <a:xfrm>
                <a:off x="4149900" y="2329575"/>
                <a:ext cx="114925" cy="236675"/>
              </a:xfrm>
              <a:custGeom>
                <a:avLst/>
                <a:gdLst/>
                <a:ahLst/>
                <a:cxnLst/>
                <a:rect l="l" t="t" r="r" b="b"/>
                <a:pathLst>
                  <a:path w="4597" h="9467" extrusionOk="0">
                    <a:moveTo>
                      <a:pt x="1084" y="1"/>
                    </a:moveTo>
                    <a:cubicBezTo>
                      <a:pt x="1084" y="1"/>
                      <a:pt x="1" y="489"/>
                      <a:pt x="251" y="2239"/>
                    </a:cubicBezTo>
                    <a:cubicBezTo>
                      <a:pt x="501" y="4001"/>
                      <a:pt x="2537" y="5013"/>
                      <a:pt x="2287" y="5966"/>
                    </a:cubicBezTo>
                    <a:cubicBezTo>
                      <a:pt x="2025" y="6930"/>
                      <a:pt x="2287" y="8240"/>
                      <a:pt x="2287" y="8240"/>
                    </a:cubicBezTo>
                    <a:lnTo>
                      <a:pt x="1763" y="8442"/>
                    </a:lnTo>
                    <a:cubicBezTo>
                      <a:pt x="1763" y="8442"/>
                      <a:pt x="1584" y="8026"/>
                      <a:pt x="1763" y="7549"/>
                    </a:cubicBezTo>
                    <a:cubicBezTo>
                      <a:pt x="1846" y="7328"/>
                      <a:pt x="1618" y="7269"/>
                      <a:pt x="1349" y="7269"/>
                    </a:cubicBezTo>
                    <a:cubicBezTo>
                      <a:pt x="1041" y="7269"/>
                      <a:pt x="680" y="7347"/>
                      <a:pt x="680" y="7347"/>
                    </a:cubicBezTo>
                    <a:cubicBezTo>
                      <a:pt x="680" y="7347"/>
                      <a:pt x="1" y="9061"/>
                      <a:pt x="489" y="9371"/>
                    </a:cubicBezTo>
                    <a:cubicBezTo>
                      <a:pt x="591" y="9438"/>
                      <a:pt x="782" y="9466"/>
                      <a:pt x="1024" y="9466"/>
                    </a:cubicBezTo>
                    <a:cubicBezTo>
                      <a:pt x="1937" y="9466"/>
                      <a:pt x="3571" y="9064"/>
                      <a:pt x="3835" y="8847"/>
                    </a:cubicBezTo>
                    <a:cubicBezTo>
                      <a:pt x="4156" y="8573"/>
                      <a:pt x="4597" y="2751"/>
                      <a:pt x="3835" y="1989"/>
                    </a:cubicBezTo>
                    <a:cubicBezTo>
                      <a:pt x="3061" y="1239"/>
                      <a:pt x="1084" y="1"/>
                      <a:pt x="1084" y="1"/>
                    </a:cubicBezTo>
                    <a:close/>
                  </a:path>
                </a:pathLst>
              </a:custGeom>
              <a:solidFill>
                <a:srgbClr val="FF8B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5" name="Google Shape;845;p33"/>
              <p:cNvSpPr/>
              <p:nvPr/>
            </p:nvSpPr>
            <p:spPr>
              <a:xfrm>
                <a:off x="3649725" y="2174700"/>
                <a:ext cx="560325" cy="254825"/>
              </a:xfrm>
              <a:custGeom>
                <a:avLst/>
                <a:gdLst/>
                <a:ahLst/>
                <a:cxnLst/>
                <a:rect l="l" t="t" r="r" b="b"/>
                <a:pathLst>
                  <a:path w="22413" h="10193" extrusionOk="0">
                    <a:moveTo>
                      <a:pt x="4691" y="0"/>
                    </a:moveTo>
                    <a:cubicBezTo>
                      <a:pt x="1842" y="0"/>
                      <a:pt x="1" y="1050"/>
                      <a:pt x="541" y="3362"/>
                    </a:cubicBezTo>
                    <a:cubicBezTo>
                      <a:pt x="1454" y="7306"/>
                      <a:pt x="10129" y="10192"/>
                      <a:pt x="16214" y="10192"/>
                    </a:cubicBezTo>
                    <a:cubicBezTo>
                      <a:pt x="18066" y="10192"/>
                      <a:pt x="19678" y="9925"/>
                      <a:pt x="20758" y="9339"/>
                    </a:cubicBezTo>
                    <a:cubicBezTo>
                      <a:pt x="22413" y="8434"/>
                      <a:pt x="21770" y="6565"/>
                      <a:pt x="21770" y="6565"/>
                    </a:cubicBezTo>
                    <a:cubicBezTo>
                      <a:pt x="19817" y="1802"/>
                      <a:pt x="10793" y="659"/>
                      <a:pt x="6411" y="112"/>
                    </a:cubicBezTo>
                    <a:cubicBezTo>
                      <a:pt x="5808" y="38"/>
                      <a:pt x="5231" y="0"/>
                      <a:pt x="469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6" name="Google Shape;846;p33"/>
              <p:cNvSpPr/>
              <p:nvPr/>
            </p:nvSpPr>
            <p:spPr>
              <a:xfrm>
                <a:off x="3759200" y="2153025"/>
                <a:ext cx="247275" cy="60200"/>
              </a:xfrm>
              <a:custGeom>
                <a:avLst/>
                <a:gdLst/>
                <a:ahLst/>
                <a:cxnLst/>
                <a:rect l="l" t="t" r="r" b="b"/>
                <a:pathLst>
                  <a:path w="9891" h="2408" extrusionOk="0">
                    <a:moveTo>
                      <a:pt x="1757" y="0"/>
                    </a:moveTo>
                    <a:cubicBezTo>
                      <a:pt x="1" y="0"/>
                      <a:pt x="5842" y="2089"/>
                      <a:pt x="9890" y="2407"/>
                    </a:cubicBezTo>
                    <a:cubicBezTo>
                      <a:pt x="9890" y="2407"/>
                      <a:pt x="4663" y="241"/>
                      <a:pt x="2056" y="14"/>
                    </a:cubicBezTo>
                    <a:cubicBezTo>
                      <a:pt x="1939" y="5"/>
                      <a:pt x="1840" y="0"/>
                      <a:pt x="175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7" name="Google Shape;847;p33"/>
              <p:cNvSpPr/>
              <p:nvPr/>
            </p:nvSpPr>
            <p:spPr>
              <a:xfrm>
                <a:off x="4755350" y="911500"/>
                <a:ext cx="253325" cy="309625"/>
              </a:xfrm>
              <a:custGeom>
                <a:avLst/>
                <a:gdLst/>
                <a:ahLst/>
                <a:cxnLst/>
                <a:rect l="l" t="t" r="r" b="b"/>
                <a:pathLst>
                  <a:path w="10133" h="12385" extrusionOk="0">
                    <a:moveTo>
                      <a:pt x="6438" y="1"/>
                    </a:moveTo>
                    <a:cubicBezTo>
                      <a:pt x="6228" y="1"/>
                      <a:pt x="6030" y="180"/>
                      <a:pt x="5989" y="729"/>
                    </a:cubicBezTo>
                    <a:cubicBezTo>
                      <a:pt x="5887" y="2265"/>
                      <a:pt x="5443" y="3898"/>
                      <a:pt x="5357" y="3898"/>
                    </a:cubicBezTo>
                    <a:cubicBezTo>
                      <a:pt x="5352" y="3898"/>
                      <a:pt x="5349" y="3894"/>
                      <a:pt x="5346" y="3884"/>
                    </a:cubicBezTo>
                    <a:lnTo>
                      <a:pt x="5084" y="3860"/>
                    </a:lnTo>
                    <a:cubicBezTo>
                      <a:pt x="4537" y="1312"/>
                      <a:pt x="5179" y="669"/>
                      <a:pt x="4477" y="407"/>
                    </a:cubicBezTo>
                    <a:cubicBezTo>
                      <a:pt x="4423" y="386"/>
                      <a:pt x="4373" y="376"/>
                      <a:pt x="4326" y="376"/>
                    </a:cubicBezTo>
                    <a:cubicBezTo>
                      <a:pt x="3769" y="376"/>
                      <a:pt x="3741" y="1818"/>
                      <a:pt x="3763" y="2884"/>
                    </a:cubicBezTo>
                    <a:cubicBezTo>
                      <a:pt x="3786" y="3705"/>
                      <a:pt x="3667" y="5563"/>
                      <a:pt x="3120" y="6194"/>
                    </a:cubicBezTo>
                    <a:cubicBezTo>
                      <a:pt x="3108" y="6206"/>
                      <a:pt x="3096" y="6218"/>
                      <a:pt x="3084" y="6230"/>
                    </a:cubicBezTo>
                    <a:cubicBezTo>
                      <a:pt x="2959" y="6345"/>
                      <a:pt x="2771" y="6406"/>
                      <a:pt x="2571" y="6406"/>
                    </a:cubicBezTo>
                    <a:cubicBezTo>
                      <a:pt x="2524" y="6406"/>
                      <a:pt x="2477" y="6403"/>
                      <a:pt x="2429" y="6396"/>
                    </a:cubicBezTo>
                    <a:lnTo>
                      <a:pt x="2417" y="6396"/>
                    </a:lnTo>
                    <a:cubicBezTo>
                      <a:pt x="2346" y="6384"/>
                      <a:pt x="2274" y="6372"/>
                      <a:pt x="2215" y="6349"/>
                    </a:cubicBezTo>
                    <a:cubicBezTo>
                      <a:pt x="1893" y="6241"/>
                      <a:pt x="1512" y="5158"/>
                      <a:pt x="917" y="4729"/>
                    </a:cubicBezTo>
                    <a:cubicBezTo>
                      <a:pt x="778" y="4629"/>
                      <a:pt x="654" y="4591"/>
                      <a:pt x="545" y="4591"/>
                    </a:cubicBezTo>
                    <a:cubicBezTo>
                      <a:pt x="189" y="4591"/>
                      <a:pt x="0" y="5003"/>
                      <a:pt x="0" y="5003"/>
                    </a:cubicBezTo>
                    <a:cubicBezTo>
                      <a:pt x="0" y="5003"/>
                      <a:pt x="1131" y="6503"/>
                      <a:pt x="1512" y="7861"/>
                    </a:cubicBezTo>
                    <a:cubicBezTo>
                      <a:pt x="1893" y="9206"/>
                      <a:pt x="3001" y="9563"/>
                      <a:pt x="3346" y="10242"/>
                    </a:cubicBezTo>
                    <a:cubicBezTo>
                      <a:pt x="3525" y="10575"/>
                      <a:pt x="3346" y="11754"/>
                      <a:pt x="3346" y="11754"/>
                    </a:cubicBezTo>
                    <a:cubicBezTo>
                      <a:pt x="3986" y="12235"/>
                      <a:pt x="4673" y="12384"/>
                      <a:pt x="5278" y="12384"/>
                    </a:cubicBezTo>
                    <a:cubicBezTo>
                      <a:pt x="6259" y="12384"/>
                      <a:pt x="7025" y="11992"/>
                      <a:pt x="7025" y="11992"/>
                    </a:cubicBezTo>
                    <a:cubicBezTo>
                      <a:pt x="7025" y="11992"/>
                      <a:pt x="6751" y="10802"/>
                      <a:pt x="7263" y="10123"/>
                    </a:cubicBezTo>
                    <a:cubicBezTo>
                      <a:pt x="7775" y="9456"/>
                      <a:pt x="7942" y="8646"/>
                      <a:pt x="8216" y="7170"/>
                    </a:cubicBezTo>
                    <a:cubicBezTo>
                      <a:pt x="8216" y="7170"/>
                      <a:pt x="8859" y="5420"/>
                      <a:pt x="9263" y="4967"/>
                    </a:cubicBezTo>
                    <a:cubicBezTo>
                      <a:pt x="9656" y="4515"/>
                      <a:pt x="10132" y="3217"/>
                      <a:pt x="9597" y="3134"/>
                    </a:cubicBezTo>
                    <a:cubicBezTo>
                      <a:pt x="9568" y="3129"/>
                      <a:pt x="9542" y="3127"/>
                      <a:pt x="9517" y="3127"/>
                    </a:cubicBezTo>
                    <a:cubicBezTo>
                      <a:pt x="9083" y="3127"/>
                      <a:pt x="9143" y="3812"/>
                      <a:pt x="8073" y="5051"/>
                    </a:cubicBezTo>
                    <a:cubicBezTo>
                      <a:pt x="8180" y="4503"/>
                      <a:pt x="8323" y="3944"/>
                      <a:pt x="8478" y="3670"/>
                    </a:cubicBezTo>
                    <a:cubicBezTo>
                      <a:pt x="8819" y="3057"/>
                      <a:pt x="9044" y="1455"/>
                      <a:pt x="8427" y="1455"/>
                    </a:cubicBezTo>
                    <a:cubicBezTo>
                      <a:pt x="8420" y="1455"/>
                      <a:pt x="8413" y="1455"/>
                      <a:pt x="8406" y="1455"/>
                    </a:cubicBezTo>
                    <a:cubicBezTo>
                      <a:pt x="7763" y="1503"/>
                      <a:pt x="8144" y="2300"/>
                      <a:pt x="7037" y="4229"/>
                    </a:cubicBezTo>
                    <a:lnTo>
                      <a:pt x="6727" y="4063"/>
                    </a:lnTo>
                    <a:cubicBezTo>
                      <a:pt x="6751" y="3729"/>
                      <a:pt x="6799" y="3182"/>
                      <a:pt x="6834" y="2646"/>
                    </a:cubicBezTo>
                    <a:cubicBezTo>
                      <a:pt x="6882" y="1836"/>
                      <a:pt x="7132" y="729"/>
                      <a:pt x="6965" y="372"/>
                    </a:cubicBezTo>
                    <a:cubicBezTo>
                      <a:pt x="6886" y="196"/>
                      <a:pt x="6656" y="1"/>
                      <a:pt x="6438" y="1"/>
                    </a:cubicBezTo>
                    <a:close/>
                  </a:path>
                </a:pathLst>
              </a:custGeom>
              <a:solidFill>
                <a:srgbClr val="FF8B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8" name="Google Shape;848;p33"/>
              <p:cNvSpPr/>
              <p:nvPr/>
            </p:nvSpPr>
            <p:spPr>
              <a:xfrm>
                <a:off x="4816075" y="1067225"/>
                <a:ext cx="50025" cy="44075"/>
              </a:xfrm>
              <a:custGeom>
                <a:avLst/>
                <a:gdLst/>
                <a:ahLst/>
                <a:cxnLst/>
                <a:rect l="l" t="t" r="r" b="b"/>
                <a:pathLst>
                  <a:path w="2001" h="1763" extrusionOk="0">
                    <a:moveTo>
                      <a:pt x="655" y="1"/>
                    </a:moveTo>
                    <a:cubicBezTo>
                      <a:pt x="530" y="116"/>
                      <a:pt x="342" y="177"/>
                      <a:pt x="142" y="177"/>
                    </a:cubicBezTo>
                    <a:cubicBezTo>
                      <a:pt x="95" y="177"/>
                      <a:pt x="48" y="174"/>
                      <a:pt x="0" y="167"/>
                    </a:cubicBezTo>
                    <a:lnTo>
                      <a:pt x="0" y="167"/>
                    </a:lnTo>
                    <a:cubicBezTo>
                      <a:pt x="167" y="227"/>
                      <a:pt x="1536" y="703"/>
                      <a:pt x="1929" y="1763"/>
                    </a:cubicBezTo>
                    <a:cubicBezTo>
                      <a:pt x="1929" y="1763"/>
                      <a:pt x="2000" y="596"/>
                      <a:pt x="655" y="1"/>
                    </a:cubicBezTo>
                    <a:close/>
                  </a:path>
                </a:pathLst>
              </a:custGeom>
              <a:solidFill>
                <a:srgbClr val="EF6E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9" name="Google Shape;849;p33"/>
              <p:cNvSpPr/>
              <p:nvPr/>
            </p:nvSpPr>
            <p:spPr>
              <a:xfrm>
                <a:off x="4259150" y="4618250"/>
                <a:ext cx="117900" cy="35500"/>
              </a:xfrm>
              <a:custGeom>
                <a:avLst/>
                <a:gdLst/>
                <a:ahLst/>
                <a:cxnLst/>
                <a:rect l="l" t="t" r="r" b="b"/>
                <a:pathLst>
                  <a:path w="4716" h="1420" extrusionOk="0">
                    <a:moveTo>
                      <a:pt x="4715" y="1"/>
                    </a:moveTo>
                    <a:lnTo>
                      <a:pt x="4715" y="1"/>
                    </a:lnTo>
                    <a:cubicBezTo>
                      <a:pt x="4715" y="1"/>
                      <a:pt x="3334" y="488"/>
                      <a:pt x="1937" y="488"/>
                    </a:cubicBezTo>
                    <a:cubicBezTo>
                      <a:pt x="1239" y="488"/>
                      <a:pt x="536" y="366"/>
                      <a:pt x="1" y="1"/>
                    </a:cubicBezTo>
                    <a:lnTo>
                      <a:pt x="1" y="1"/>
                    </a:lnTo>
                    <a:lnTo>
                      <a:pt x="417" y="1346"/>
                    </a:lnTo>
                    <a:cubicBezTo>
                      <a:pt x="417" y="1346"/>
                      <a:pt x="1113" y="1420"/>
                      <a:pt x="1916" y="1420"/>
                    </a:cubicBezTo>
                    <a:cubicBezTo>
                      <a:pt x="2880" y="1420"/>
                      <a:pt x="3998" y="1314"/>
                      <a:pt x="4251" y="846"/>
                    </a:cubicBezTo>
                    <a:lnTo>
                      <a:pt x="4715" y="1"/>
                    </a:lnTo>
                    <a:close/>
                  </a:path>
                </a:pathLst>
              </a:custGeom>
              <a:solidFill>
                <a:srgbClr val="E1EAE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0" name="Google Shape;850;p33"/>
              <p:cNvSpPr/>
              <p:nvPr/>
            </p:nvSpPr>
            <p:spPr>
              <a:xfrm>
                <a:off x="4270750" y="4657200"/>
                <a:ext cx="122675" cy="27150"/>
              </a:xfrm>
              <a:custGeom>
                <a:avLst/>
                <a:gdLst/>
                <a:ahLst/>
                <a:cxnLst/>
                <a:rect l="l" t="t" r="r" b="b"/>
                <a:pathLst>
                  <a:path w="4907" h="1086" extrusionOk="0">
                    <a:moveTo>
                      <a:pt x="2472" y="0"/>
                    </a:moveTo>
                    <a:cubicBezTo>
                      <a:pt x="1622" y="0"/>
                      <a:pt x="647" y="88"/>
                      <a:pt x="1" y="419"/>
                    </a:cubicBezTo>
                    <a:lnTo>
                      <a:pt x="1" y="1086"/>
                    </a:lnTo>
                    <a:cubicBezTo>
                      <a:pt x="1" y="1086"/>
                      <a:pt x="1647" y="705"/>
                      <a:pt x="3100" y="705"/>
                    </a:cubicBezTo>
                    <a:cubicBezTo>
                      <a:pt x="3827" y="705"/>
                      <a:pt x="4505" y="800"/>
                      <a:pt x="4906" y="1086"/>
                    </a:cubicBezTo>
                    <a:lnTo>
                      <a:pt x="4216" y="110"/>
                    </a:lnTo>
                    <a:cubicBezTo>
                      <a:pt x="4216" y="110"/>
                      <a:pt x="3422" y="0"/>
                      <a:pt x="2472" y="0"/>
                    </a:cubicBezTo>
                    <a:close/>
                  </a:path>
                </a:pathLst>
              </a:custGeom>
              <a:solidFill>
                <a:srgbClr val="E1EAE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1" name="Google Shape;851;p33"/>
              <p:cNvSpPr/>
              <p:nvPr/>
            </p:nvSpPr>
            <p:spPr>
              <a:xfrm>
                <a:off x="4267200" y="4682925"/>
                <a:ext cx="129500" cy="36250"/>
              </a:xfrm>
              <a:custGeom>
                <a:avLst/>
                <a:gdLst/>
                <a:ahLst/>
                <a:cxnLst/>
                <a:rect l="l" t="t" r="r" b="b"/>
                <a:pathLst>
                  <a:path w="5180" h="1450" extrusionOk="0">
                    <a:moveTo>
                      <a:pt x="2557" y="1"/>
                    </a:moveTo>
                    <a:cubicBezTo>
                      <a:pt x="2468" y="1"/>
                      <a:pt x="2378" y="4"/>
                      <a:pt x="2286" y="9"/>
                    </a:cubicBezTo>
                    <a:cubicBezTo>
                      <a:pt x="560" y="105"/>
                      <a:pt x="0" y="1450"/>
                      <a:pt x="0" y="1450"/>
                    </a:cubicBezTo>
                    <a:cubicBezTo>
                      <a:pt x="1056" y="703"/>
                      <a:pt x="2169" y="491"/>
                      <a:pt x="3090" y="491"/>
                    </a:cubicBezTo>
                    <a:cubicBezTo>
                      <a:pt x="4298" y="491"/>
                      <a:pt x="5179" y="855"/>
                      <a:pt x="5179" y="855"/>
                    </a:cubicBezTo>
                    <a:cubicBezTo>
                      <a:pt x="5179" y="855"/>
                      <a:pt x="4133" y="1"/>
                      <a:pt x="2557" y="1"/>
                    </a:cubicBezTo>
                    <a:close/>
                  </a:path>
                </a:pathLst>
              </a:custGeom>
              <a:solidFill>
                <a:srgbClr val="E1EAE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2" name="Google Shape;852;p33"/>
              <p:cNvSpPr/>
              <p:nvPr/>
            </p:nvSpPr>
            <p:spPr>
              <a:xfrm>
                <a:off x="5654000" y="4182925"/>
                <a:ext cx="442900" cy="286525"/>
              </a:xfrm>
              <a:custGeom>
                <a:avLst/>
                <a:gdLst/>
                <a:ahLst/>
                <a:cxnLst/>
                <a:rect l="l" t="t" r="r" b="b"/>
                <a:pathLst>
                  <a:path w="17716" h="11461" extrusionOk="0">
                    <a:moveTo>
                      <a:pt x="5688" y="0"/>
                    </a:moveTo>
                    <a:cubicBezTo>
                      <a:pt x="4510" y="0"/>
                      <a:pt x="3934" y="853"/>
                      <a:pt x="4857" y="2924"/>
                    </a:cubicBezTo>
                    <a:cubicBezTo>
                      <a:pt x="4631" y="2531"/>
                      <a:pt x="4131" y="1852"/>
                      <a:pt x="3285" y="1662"/>
                    </a:cubicBezTo>
                    <a:cubicBezTo>
                      <a:pt x="3226" y="1649"/>
                      <a:pt x="3164" y="1642"/>
                      <a:pt x="3101" y="1642"/>
                    </a:cubicBezTo>
                    <a:cubicBezTo>
                      <a:pt x="1854" y="1642"/>
                      <a:pt x="1" y="4109"/>
                      <a:pt x="261" y="4948"/>
                    </a:cubicBezTo>
                    <a:cubicBezTo>
                      <a:pt x="535" y="5841"/>
                      <a:pt x="2619" y="7698"/>
                      <a:pt x="2619" y="7698"/>
                    </a:cubicBezTo>
                    <a:cubicBezTo>
                      <a:pt x="2619" y="7698"/>
                      <a:pt x="2678" y="9734"/>
                      <a:pt x="4833" y="11461"/>
                    </a:cubicBezTo>
                    <a:cubicBezTo>
                      <a:pt x="4833" y="11461"/>
                      <a:pt x="12263" y="10056"/>
                      <a:pt x="17716" y="2769"/>
                    </a:cubicBezTo>
                    <a:lnTo>
                      <a:pt x="17216" y="1924"/>
                    </a:lnTo>
                    <a:cubicBezTo>
                      <a:pt x="17216" y="1924"/>
                      <a:pt x="17239" y="840"/>
                      <a:pt x="15811" y="471"/>
                    </a:cubicBezTo>
                    <a:cubicBezTo>
                      <a:pt x="15442" y="377"/>
                      <a:pt x="15115" y="330"/>
                      <a:pt x="14801" y="330"/>
                    </a:cubicBezTo>
                    <a:cubicBezTo>
                      <a:pt x="13889" y="330"/>
                      <a:pt x="13087" y="725"/>
                      <a:pt x="11679" y="1495"/>
                    </a:cubicBezTo>
                    <a:cubicBezTo>
                      <a:pt x="11227" y="1745"/>
                      <a:pt x="10751" y="1948"/>
                      <a:pt x="10298" y="2090"/>
                    </a:cubicBezTo>
                    <a:cubicBezTo>
                      <a:pt x="10000" y="2186"/>
                      <a:pt x="9715" y="2257"/>
                      <a:pt x="9429" y="2293"/>
                    </a:cubicBezTo>
                    <a:cubicBezTo>
                      <a:pt x="9286" y="2317"/>
                      <a:pt x="9143" y="2340"/>
                      <a:pt x="9000" y="2340"/>
                    </a:cubicBezTo>
                    <a:cubicBezTo>
                      <a:pt x="8932" y="2343"/>
                      <a:pt x="8863" y="2345"/>
                      <a:pt x="8796" y="2345"/>
                    </a:cubicBezTo>
                    <a:cubicBezTo>
                      <a:pt x="8593" y="2345"/>
                      <a:pt x="8396" y="2332"/>
                      <a:pt x="8226" y="2305"/>
                    </a:cubicBezTo>
                    <a:cubicBezTo>
                      <a:pt x="7953" y="2257"/>
                      <a:pt x="7714" y="2162"/>
                      <a:pt x="7524" y="2019"/>
                    </a:cubicBezTo>
                    <a:cubicBezTo>
                      <a:pt x="7429" y="1959"/>
                      <a:pt x="7333" y="1888"/>
                      <a:pt x="7262" y="1793"/>
                    </a:cubicBezTo>
                    <a:cubicBezTo>
                      <a:pt x="6179" y="590"/>
                      <a:pt x="7607" y="233"/>
                      <a:pt x="6095" y="31"/>
                    </a:cubicBezTo>
                    <a:cubicBezTo>
                      <a:pt x="5953" y="11"/>
                      <a:pt x="5817" y="0"/>
                      <a:pt x="568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3" name="Google Shape;853;p33"/>
              <p:cNvSpPr/>
              <p:nvPr/>
            </p:nvSpPr>
            <p:spPr>
              <a:xfrm>
                <a:off x="5774825" y="4251800"/>
                <a:ext cx="322075" cy="217650"/>
              </a:xfrm>
              <a:custGeom>
                <a:avLst/>
                <a:gdLst/>
                <a:ahLst/>
                <a:cxnLst/>
                <a:rect l="l" t="t" r="r" b="b"/>
                <a:pathLst>
                  <a:path w="12883" h="8706" extrusionOk="0">
                    <a:moveTo>
                      <a:pt x="12772" y="0"/>
                    </a:moveTo>
                    <a:cubicBezTo>
                      <a:pt x="12474" y="0"/>
                      <a:pt x="11546" y="213"/>
                      <a:pt x="9656" y="2312"/>
                    </a:cubicBezTo>
                    <a:cubicBezTo>
                      <a:pt x="7275" y="4943"/>
                      <a:pt x="3786" y="7075"/>
                      <a:pt x="0" y="8706"/>
                    </a:cubicBezTo>
                    <a:cubicBezTo>
                      <a:pt x="0" y="8706"/>
                      <a:pt x="7430" y="7301"/>
                      <a:pt x="12883" y="14"/>
                    </a:cubicBezTo>
                    <a:cubicBezTo>
                      <a:pt x="12883" y="14"/>
                      <a:pt x="12848" y="0"/>
                      <a:pt x="12772" y="0"/>
                    </a:cubicBezTo>
                    <a:close/>
                  </a:path>
                </a:pathLst>
              </a:custGeom>
              <a:solidFill>
                <a:srgbClr val="E1EAE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4" name="Google Shape;854;p33"/>
              <p:cNvSpPr/>
              <p:nvPr/>
            </p:nvSpPr>
            <p:spPr>
              <a:xfrm>
                <a:off x="5805475" y="4233400"/>
                <a:ext cx="54200" cy="46450"/>
              </a:xfrm>
              <a:custGeom>
                <a:avLst/>
                <a:gdLst/>
                <a:ahLst/>
                <a:cxnLst/>
                <a:rect l="l" t="t" r="r" b="b"/>
                <a:pathLst>
                  <a:path w="2168" h="1858" extrusionOk="0">
                    <a:moveTo>
                      <a:pt x="1465" y="0"/>
                    </a:moveTo>
                    <a:cubicBezTo>
                      <a:pt x="1358" y="12"/>
                      <a:pt x="131" y="119"/>
                      <a:pt x="1" y="1667"/>
                    </a:cubicBezTo>
                    <a:lnTo>
                      <a:pt x="620" y="1857"/>
                    </a:lnTo>
                    <a:cubicBezTo>
                      <a:pt x="620" y="1857"/>
                      <a:pt x="715" y="572"/>
                      <a:pt x="2167" y="286"/>
                    </a:cubicBezTo>
                    <a:cubicBezTo>
                      <a:pt x="1894" y="238"/>
                      <a:pt x="1655" y="143"/>
                      <a:pt x="1465" y="0"/>
                    </a:cubicBezTo>
                    <a:close/>
                  </a:path>
                </a:pathLst>
              </a:custGeom>
              <a:solidFill>
                <a:srgbClr val="E1EAE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5" name="Google Shape;855;p33"/>
              <p:cNvSpPr/>
              <p:nvPr/>
            </p:nvSpPr>
            <p:spPr>
              <a:xfrm>
                <a:off x="5844175" y="4240525"/>
                <a:ext cx="34850" cy="43775"/>
              </a:xfrm>
              <a:custGeom>
                <a:avLst/>
                <a:gdLst/>
                <a:ahLst/>
                <a:cxnLst/>
                <a:rect l="l" t="t" r="r" b="b"/>
                <a:pathLst>
                  <a:path w="1394" h="1751" extrusionOk="0">
                    <a:moveTo>
                      <a:pt x="619" y="1"/>
                    </a:moveTo>
                    <a:cubicBezTo>
                      <a:pt x="310" y="298"/>
                      <a:pt x="0" y="846"/>
                      <a:pt x="238" y="1751"/>
                    </a:cubicBezTo>
                    <a:lnTo>
                      <a:pt x="881" y="1727"/>
                    </a:lnTo>
                    <a:cubicBezTo>
                      <a:pt x="881" y="1727"/>
                      <a:pt x="631" y="787"/>
                      <a:pt x="1393" y="36"/>
                    </a:cubicBezTo>
                    <a:lnTo>
                      <a:pt x="1393" y="36"/>
                    </a:lnTo>
                    <a:cubicBezTo>
                      <a:pt x="1325" y="39"/>
                      <a:pt x="1256" y="41"/>
                      <a:pt x="1189" y="41"/>
                    </a:cubicBezTo>
                    <a:cubicBezTo>
                      <a:pt x="986" y="41"/>
                      <a:pt x="789" y="28"/>
                      <a:pt x="619" y="1"/>
                    </a:cubicBezTo>
                    <a:close/>
                  </a:path>
                </a:pathLst>
              </a:custGeom>
              <a:solidFill>
                <a:srgbClr val="E1EAE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6" name="Google Shape;856;p33"/>
              <p:cNvSpPr/>
              <p:nvPr/>
            </p:nvSpPr>
            <p:spPr>
              <a:xfrm>
                <a:off x="5883750" y="4235175"/>
                <a:ext cx="27725" cy="42000"/>
              </a:xfrm>
              <a:custGeom>
                <a:avLst/>
                <a:gdLst/>
                <a:ahLst/>
                <a:cxnLst/>
                <a:rect l="l" t="t" r="r" b="b"/>
                <a:pathLst>
                  <a:path w="1109" h="1680" extrusionOk="0">
                    <a:moveTo>
                      <a:pt x="1108" y="0"/>
                    </a:moveTo>
                    <a:lnTo>
                      <a:pt x="1108" y="0"/>
                    </a:lnTo>
                    <a:cubicBezTo>
                      <a:pt x="810" y="96"/>
                      <a:pt x="525" y="167"/>
                      <a:pt x="239" y="203"/>
                    </a:cubicBezTo>
                    <a:cubicBezTo>
                      <a:pt x="72" y="548"/>
                      <a:pt x="1" y="1024"/>
                      <a:pt x="251" y="1679"/>
                    </a:cubicBezTo>
                    <a:lnTo>
                      <a:pt x="882" y="1596"/>
                    </a:lnTo>
                    <a:cubicBezTo>
                      <a:pt x="882" y="1596"/>
                      <a:pt x="584" y="786"/>
                      <a:pt x="1108" y="0"/>
                    </a:cubicBezTo>
                    <a:close/>
                  </a:path>
                </a:pathLst>
              </a:custGeom>
              <a:solidFill>
                <a:srgbClr val="E1EAE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7" name="Google Shape;857;p33"/>
              <p:cNvSpPr/>
              <p:nvPr/>
            </p:nvSpPr>
            <p:spPr>
              <a:xfrm>
                <a:off x="4298025" y="2581250"/>
                <a:ext cx="115625" cy="301825"/>
              </a:xfrm>
              <a:custGeom>
                <a:avLst/>
                <a:gdLst/>
                <a:ahLst/>
                <a:cxnLst/>
                <a:rect l="l" t="t" r="r" b="b"/>
                <a:pathLst>
                  <a:path w="4625" h="12073" extrusionOk="0">
                    <a:moveTo>
                      <a:pt x="2929" y="0"/>
                    </a:moveTo>
                    <a:cubicBezTo>
                      <a:pt x="1958" y="0"/>
                      <a:pt x="2448" y="3762"/>
                      <a:pt x="1660" y="7353"/>
                    </a:cubicBezTo>
                    <a:cubicBezTo>
                      <a:pt x="1077" y="10047"/>
                      <a:pt x="1" y="12073"/>
                      <a:pt x="324" y="12073"/>
                    </a:cubicBezTo>
                    <a:cubicBezTo>
                      <a:pt x="469" y="12073"/>
                      <a:pt x="897" y="11663"/>
                      <a:pt x="1779" y="10722"/>
                    </a:cubicBezTo>
                    <a:cubicBezTo>
                      <a:pt x="4625" y="7698"/>
                      <a:pt x="3220" y="90"/>
                      <a:pt x="3220" y="90"/>
                    </a:cubicBezTo>
                    <a:cubicBezTo>
                      <a:pt x="3111" y="29"/>
                      <a:pt x="3014" y="0"/>
                      <a:pt x="292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8" name="Google Shape;858;p33"/>
              <p:cNvSpPr/>
              <p:nvPr/>
            </p:nvSpPr>
            <p:spPr>
              <a:xfrm>
                <a:off x="4707125" y="2495450"/>
                <a:ext cx="171175" cy="143725"/>
              </a:xfrm>
              <a:custGeom>
                <a:avLst/>
                <a:gdLst/>
                <a:ahLst/>
                <a:cxnLst/>
                <a:rect l="l" t="t" r="r" b="b"/>
                <a:pathLst>
                  <a:path w="6847" h="5749" extrusionOk="0">
                    <a:moveTo>
                      <a:pt x="850" y="1"/>
                    </a:moveTo>
                    <a:cubicBezTo>
                      <a:pt x="571" y="1"/>
                      <a:pt x="288" y="41"/>
                      <a:pt x="0" y="129"/>
                    </a:cubicBezTo>
                    <a:cubicBezTo>
                      <a:pt x="0" y="129"/>
                      <a:pt x="4501" y="1605"/>
                      <a:pt x="6847" y="5748"/>
                    </a:cubicBezTo>
                    <a:cubicBezTo>
                      <a:pt x="6847" y="5748"/>
                      <a:pt x="4181" y="1"/>
                      <a:pt x="85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9" name="Google Shape;859;p33"/>
              <p:cNvSpPr/>
              <p:nvPr/>
            </p:nvSpPr>
            <p:spPr>
              <a:xfrm>
                <a:off x="4559200" y="4566775"/>
                <a:ext cx="389950" cy="254500"/>
              </a:xfrm>
              <a:custGeom>
                <a:avLst/>
                <a:gdLst/>
                <a:ahLst/>
                <a:cxnLst/>
                <a:rect l="l" t="t" r="r" b="b"/>
                <a:pathLst>
                  <a:path w="15598" h="10180" extrusionOk="0">
                    <a:moveTo>
                      <a:pt x="5370" y="0"/>
                    </a:moveTo>
                    <a:lnTo>
                      <a:pt x="1488" y="1667"/>
                    </a:lnTo>
                    <a:cubicBezTo>
                      <a:pt x="1488" y="1667"/>
                      <a:pt x="202" y="5191"/>
                      <a:pt x="24" y="9263"/>
                    </a:cubicBezTo>
                    <a:cubicBezTo>
                      <a:pt x="12" y="9561"/>
                      <a:pt x="0" y="9870"/>
                      <a:pt x="0" y="10180"/>
                    </a:cubicBezTo>
                    <a:lnTo>
                      <a:pt x="15550" y="10180"/>
                    </a:lnTo>
                    <a:cubicBezTo>
                      <a:pt x="15550" y="10180"/>
                      <a:pt x="15597" y="9799"/>
                      <a:pt x="15597" y="9263"/>
                    </a:cubicBezTo>
                    <a:cubicBezTo>
                      <a:pt x="15597" y="8084"/>
                      <a:pt x="15347" y="6179"/>
                      <a:pt x="13692" y="5917"/>
                    </a:cubicBezTo>
                    <a:cubicBezTo>
                      <a:pt x="12716" y="5763"/>
                      <a:pt x="11335" y="5679"/>
                      <a:pt x="9966" y="5263"/>
                    </a:cubicBezTo>
                    <a:cubicBezTo>
                      <a:pt x="9632" y="5167"/>
                      <a:pt x="9287" y="5048"/>
                      <a:pt x="8965" y="4893"/>
                    </a:cubicBezTo>
                    <a:cubicBezTo>
                      <a:pt x="8823" y="4834"/>
                      <a:pt x="8680" y="4762"/>
                      <a:pt x="8537" y="4679"/>
                    </a:cubicBezTo>
                    <a:cubicBezTo>
                      <a:pt x="8227" y="4524"/>
                      <a:pt x="7930" y="4334"/>
                      <a:pt x="7644" y="4108"/>
                    </a:cubicBezTo>
                    <a:cubicBezTo>
                      <a:pt x="6560" y="3274"/>
                      <a:pt x="5703" y="2000"/>
                      <a:pt x="53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0" name="Google Shape;860;p33"/>
              <p:cNvSpPr/>
              <p:nvPr/>
            </p:nvSpPr>
            <p:spPr>
              <a:xfrm>
                <a:off x="4559200" y="4798350"/>
                <a:ext cx="389950" cy="22925"/>
              </a:xfrm>
              <a:custGeom>
                <a:avLst/>
                <a:gdLst/>
                <a:ahLst/>
                <a:cxnLst/>
                <a:rect l="l" t="t" r="r" b="b"/>
                <a:pathLst>
                  <a:path w="15598" h="917" extrusionOk="0">
                    <a:moveTo>
                      <a:pt x="24" y="0"/>
                    </a:moveTo>
                    <a:cubicBezTo>
                      <a:pt x="12" y="298"/>
                      <a:pt x="0" y="607"/>
                      <a:pt x="0" y="917"/>
                    </a:cubicBezTo>
                    <a:lnTo>
                      <a:pt x="15550" y="917"/>
                    </a:lnTo>
                    <a:cubicBezTo>
                      <a:pt x="15550" y="917"/>
                      <a:pt x="15597" y="536"/>
                      <a:pt x="1559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1" name="Google Shape;861;p33"/>
              <p:cNvSpPr/>
              <p:nvPr/>
            </p:nvSpPr>
            <p:spPr>
              <a:xfrm>
                <a:off x="4707125" y="4669450"/>
                <a:ext cx="65500" cy="31575"/>
              </a:xfrm>
              <a:custGeom>
                <a:avLst/>
                <a:gdLst/>
                <a:ahLst/>
                <a:cxnLst/>
                <a:rect l="l" t="t" r="r" b="b"/>
                <a:pathLst>
                  <a:path w="2620" h="1263" extrusionOk="0">
                    <a:moveTo>
                      <a:pt x="1727" y="1"/>
                    </a:moveTo>
                    <a:lnTo>
                      <a:pt x="0" y="477"/>
                    </a:lnTo>
                    <a:lnTo>
                      <a:pt x="465" y="1263"/>
                    </a:lnTo>
                    <a:lnTo>
                      <a:pt x="2620" y="572"/>
                    </a:lnTo>
                    <a:cubicBezTo>
                      <a:pt x="2310" y="417"/>
                      <a:pt x="2013" y="227"/>
                      <a:pt x="172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2" name="Google Shape;862;p33"/>
              <p:cNvSpPr/>
              <p:nvPr/>
            </p:nvSpPr>
            <p:spPr>
              <a:xfrm>
                <a:off x="4749400" y="4689100"/>
                <a:ext cx="58950" cy="33350"/>
              </a:xfrm>
              <a:custGeom>
                <a:avLst/>
                <a:gdLst/>
                <a:ahLst/>
                <a:cxnLst/>
                <a:rect l="l" t="t" r="r" b="b"/>
                <a:pathLst>
                  <a:path w="2358" h="1334" extrusionOk="0">
                    <a:moveTo>
                      <a:pt x="1357" y="0"/>
                    </a:moveTo>
                    <a:lnTo>
                      <a:pt x="0" y="989"/>
                    </a:lnTo>
                    <a:lnTo>
                      <a:pt x="905" y="1334"/>
                    </a:lnTo>
                    <a:lnTo>
                      <a:pt x="2358" y="370"/>
                    </a:lnTo>
                    <a:cubicBezTo>
                      <a:pt x="2024" y="274"/>
                      <a:pt x="1679" y="155"/>
                      <a:pt x="135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3" name="Google Shape;863;p33"/>
              <p:cNvSpPr/>
              <p:nvPr/>
            </p:nvSpPr>
            <p:spPr>
              <a:xfrm>
                <a:off x="3168550" y="4522700"/>
                <a:ext cx="297675" cy="298575"/>
              </a:xfrm>
              <a:custGeom>
                <a:avLst/>
                <a:gdLst/>
                <a:ahLst/>
                <a:cxnLst/>
                <a:rect l="l" t="t" r="r" b="b"/>
                <a:pathLst>
                  <a:path w="11907" h="11943" extrusionOk="0">
                    <a:moveTo>
                      <a:pt x="6870" y="1"/>
                    </a:moveTo>
                    <a:cubicBezTo>
                      <a:pt x="6870" y="1"/>
                      <a:pt x="0" y="6061"/>
                      <a:pt x="1012" y="11026"/>
                    </a:cubicBezTo>
                    <a:cubicBezTo>
                      <a:pt x="1084" y="11336"/>
                      <a:pt x="1179" y="11633"/>
                      <a:pt x="1310" y="11943"/>
                    </a:cubicBezTo>
                    <a:lnTo>
                      <a:pt x="11656" y="11943"/>
                    </a:lnTo>
                    <a:cubicBezTo>
                      <a:pt x="11656" y="11943"/>
                      <a:pt x="11799" y="11550"/>
                      <a:pt x="11835" y="11026"/>
                    </a:cubicBezTo>
                    <a:cubicBezTo>
                      <a:pt x="11906" y="10228"/>
                      <a:pt x="11763" y="9133"/>
                      <a:pt x="10656" y="8550"/>
                    </a:cubicBezTo>
                    <a:cubicBezTo>
                      <a:pt x="8811" y="7585"/>
                      <a:pt x="9061" y="2918"/>
                      <a:pt x="9061" y="2918"/>
                    </a:cubicBezTo>
                    <a:lnTo>
                      <a:pt x="687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4" name="Google Shape;864;p33"/>
              <p:cNvSpPr/>
              <p:nvPr/>
            </p:nvSpPr>
            <p:spPr>
              <a:xfrm>
                <a:off x="3193850" y="4798350"/>
                <a:ext cx="270575" cy="22925"/>
              </a:xfrm>
              <a:custGeom>
                <a:avLst/>
                <a:gdLst/>
                <a:ahLst/>
                <a:cxnLst/>
                <a:rect l="l" t="t" r="r" b="b"/>
                <a:pathLst>
                  <a:path w="10823" h="917" extrusionOk="0">
                    <a:moveTo>
                      <a:pt x="0" y="0"/>
                    </a:moveTo>
                    <a:cubicBezTo>
                      <a:pt x="72" y="310"/>
                      <a:pt x="167" y="607"/>
                      <a:pt x="298" y="917"/>
                    </a:cubicBezTo>
                    <a:lnTo>
                      <a:pt x="10644" y="917"/>
                    </a:lnTo>
                    <a:cubicBezTo>
                      <a:pt x="10644" y="917"/>
                      <a:pt x="10787" y="524"/>
                      <a:pt x="1082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5" name="Google Shape;865;p33"/>
              <p:cNvSpPr/>
              <p:nvPr/>
            </p:nvSpPr>
            <p:spPr>
              <a:xfrm>
                <a:off x="3264375" y="4699475"/>
                <a:ext cx="158675" cy="35200"/>
              </a:xfrm>
              <a:custGeom>
                <a:avLst/>
                <a:gdLst/>
                <a:ahLst/>
                <a:cxnLst/>
                <a:rect l="l" t="t" r="r" b="b"/>
                <a:pathLst>
                  <a:path w="6347" h="1408" extrusionOk="0">
                    <a:moveTo>
                      <a:pt x="3098" y="0"/>
                    </a:moveTo>
                    <a:cubicBezTo>
                      <a:pt x="1398" y="0"/>
                      <a:pt x="1" y="681"/>
                      <a:pt x="1" y="681"/>
                    </a:cubicBezTo>
                    <a:lnTo>
                      <a:pt x="1" y="1407"/>
                    </a:lnTo>
                    <a:cubicBezTo>
                      <a:pt x="783" y="896"/>
                      <a:pt x="1933" y="742"/>
                      <a:pt x="3039" y="742"/>
                    </a:cubicBezTo>
                    <a:cubicBezTo>
                      <a:pt x="4744" y="742"/>
                      <a:pt x="6347" y="1109"/>
                      <a:pt x="6347" y="1109"/>
                    </a:cubicBezTo>
                    <a:cubicBezTo>
                      <a:pt x="5322" y="262"/>
                      <a:pt x="4152" y="0"/>
                      <a:pt x="309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6" name="Google Shape;866;p33"/>
              <p:cNvSpPr/>
              <p:nvPr/>
            </p:nvSpPr>
            <p:spPr>
              <a:xfrm>
                <a:off x="3264375" y="4671975"/>
                <a:ext cx="137250" cy="27575"/>
              </a:xfrm>
              <a:custGeom>
                <a:avLst/>
                <a:gdLst/>
                <a:ahLst/>
                <a:cxnLst/>
                <a:rect l="l" t="t" r="r" b="b"/>
                <a:pathLst>
                  <a:path w="5490" h="1103" extrusionOk="0">
                    <a:moveTo>
                      <a:pt x="2528" y="1"/>
                    </a:moveTo>
                    <a:cubicBezTo>
                      <a:pt x="1307" y="1"/>
                      <a:pt x="310" y="376"/>
                      <a:pt x="310" y="376"/>
                    </a:cubicBezTo>
                    <a:lnTo>
                      <a:pt x="1" y="1102"/>
                    </a:lnTo>
                    <a:cubicBezTo>
                      <a:pt x="902" y="678"/>
                      <a:pt x="1812" y="536"/>
                      <a:pt x="2625" y="536"/>
                    </a:cubicBezTo>
                    <a:cubicBezTo>
                      <a:pt x="4251" y="536"/>
                      <a:pt x="5490" y="1102"/>
                      <a:pt x="5490" y="1102"/>
                    </a:cubicBezTo>
                    <a:cubicBezTo>
                      <a:pt x="4622" y="240"/>
                      <a:pt x="3504" y="1"/>
                      <a:pt x="252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7" name="Google Shape;867;p33"/>
              <p:cNvSpPr/>
              <p:nvPr/>
            </p:nvSpPr>
            <p:spPr>
              <a:xfrm>
                <a:off x="3252175" y="2957050"/>
                <a:ext cx="1580000" cy="1724325"/>
              </a:xfrm>
              <a:custGeom>
                <a:avLst/>
                <a:gdLst/>
                <a:ahLst/>
                <a:cxnLst/>
                <a:rect l="l" t="t" r="r" b="b"/>
                <a:pathLst>
                  <a:path w="63200" h="68973" extrusionOk="0">
                    <a:moveTo>
                      <a:pt x="35624" y="0"/>
                    </a:moveTo>
                    <a:lnTo>
                      <a:pt x="14991" y="7584"/>
                    </a:lnTo>
                    <a:lnTo>
                      <a:pt x="18241" y="14240"/>
                    </a:lnTo>
                    <a:cubicBezTo>
                      <a:pt x="18241" y="14240"/>
                      <a:pt x="18134" y="17752"/>
                      <a:pt x="17932" y="22408"/>
                    </a:cubicBezTo>
                    <a:cubicBezTo>
                      <a:pt x="17920" y="22515"/>
                      <a:pt x="17920" y="22622"/>
                      <a:pt x="17908" y="22729"/>
                    </a:cubicBezTo>
                    <a:cubicBezTo>
                      <a:pt x="17598" y="29599"/>
                      <a:pt x="17074" y="38791"/>
                      <a:pt x="16336" y="42922"/>
                    </a:cubicBezTo>
                    <a:cubicBezTo>
                      <a:pt x="16336" y="42922"/>
                      <a:pt x="6906" y="54423"/>
                      <a:pt x="1" y="65889"/>
                    </a:cubicBezTo>
                    <a:cubicBezTo>
                      <a:pt x="1" y="65889"/>
                      <a:pt x="3037" y="68485"/>
                      <a:pt x="6609" y="68973"/>
                    </a:cubicBezTo>
                    <a:cubicBezTo>
                      <a:pt x="6609" y="68973"/>
                      <a:pt x="25873" y="51066"/>
                      <a:pt x="27635" y="46815"/>
                    </a:cubicBezTo>
                    <a:cubicBezTo>
                      <a:pt x="29183" y="43077"/>
                      <a:pt x="32898" y="26753"/>
                      <a:pt x="33767" y="22860"/>
                    </a:cubicBezTo>
                    <a:cubicBezTo>
                      <a:pt x="33886" y="22324"/>
                      <a:pt x="33957" y="22015"/>
                      <a:pt x="33957" y="22015"/>
                    </a:cubicBezTo>
                    <a:lnTo>
                      <a:pt x="34005" y="22050"/>
                    </a:lnTo>
                    <a:lnTo>
                      <a:pt x="51721" y="35338"/>
                    </a:lnTo>
                    <a:cubicBezTo>
                      <a:pt x="51721" y="35338"/>
                      <a:pt x="51817" y="50137"/>
                      <a:pt x="52841" y="67342"/>
                    </a:cubicBezTo>
                    <a:cubicBezTo>
                      <a:pt x="52841" y="67342"/>
                      <a:pt x="54738" y="67814"/>
                      <a:pt x="57387" y="67814"/>
                    </a:cubicBezTo>
                    <a:cubicBezTo>
                      <a:pt x="58049" y="67814"/>
                      <a:pt x="58758" y="67785"/>
                      <a:pt x="59496" y="67711"/>
                    </a:cubicBezTo>
                    <a:cubicBezTo>
                      <a:pt x="59496" y="67711"/>
                      <a:pt x="63199" y="33766"/>
                      <a:pt x="63187" y="29599"/>
                    </a:cubicBezTo>
                    <a:cubicBezTo>
                      <a:pt x="63187" y="27730"/>
                      <a:pt x="49412" y="14526"/>
                      <a:pt x="43208" y="8692"/>
                    </a:cubicBezTo>
                    <a:cubicBezTo>
                      <a:pt x="43137" y="8620"/>
                      <a:pt x="43054" y="8549"/>
                      <a:pt x="42982" y="8477"/>
                    </a:cubicBezTo>
                    <a:cubicBezTo>
                      <a:pt x="41315" y="6906"/>
                      <a:pt x="40256" y="5918"/>
                      <a:pt x="40256" y="5918"/>
                    </a:cubicBezTo>
                    <a:lnTo>
                      <a:pt x="3562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8" name="Google Shape;868;p33"/>
              <p:cNvSpPr/>
              <p:nvPr/>
            </p:nvSpPr>
            <p:spPr>
              <a:xfrm>
                <a:off x="3699850" y="3361850"/>
                <a:ext cx="117000" cy="163450"/>
              </a:xfrm>
              <a:custGeom>
                <a:avLst/>
                <a:gdLst/>
                <a:ahLst/>
                <a:cxnLst/>
                <a:rect l="l" t="t" r="r" b="b"/>
                <a:pathLst>
                  <a:path w="4680" h="6538" extrusionOk="0">
                    <a:moveTo>
                      <a:pt x="3894" y="1"/>
                    </a:moveTo>
                    <a:lnTo>
                      <a:pt x="3632" y="60"/>
                    </a:lnTo>
                    <a:cubicBezTo>
                      <a:pt x="3632" y="96"/>
                      <a:pt x="4370" y="3858"/>
                      <a:pt x="25" y="6216"/>
                    </a:cubicBezTo>
                    <a:cubicBezTo>
                      <a:pt x="13" y="6323"/>
                      <a:pt x="13" y="6430"/>
                      <a:pt x="1" y="6537"/>
                    </a:cubicBezTo>
                    <a:cubicBezTo>
                      <a:pt x="4680" y="4084"/>
                      <a:pt x="3906" y="36"/>
                      <a:pt x="3894" y="1"/>
                    </a:cubicBezTo>
                    <a:close/>
                  </a:path>
                </a:pathLst>
              </a:custGeom>
              <a:solidFill>
                <a:schemeClr val="hlink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9" name="Google Shape;869;p33"/>
              <p:cNvSpPr/>
              <p:nvPr/>
            </p:nvSpPr>
            <p:spPr>
              <a:xfrm>
                <a:off x="4024300" y="3216900"/>
                <a:ext cx="157475" cy="311675"/>
              </a:xfrm>
              <a:custGeom>
                <a:avLst/>
                <a:gdLst/>
                <a:ahLst/>
                <a:cxnLst/>
                <a:rect l="l" t="t" r="r" b="b"/>
                <a:pathLst>
                  <a:path w="6299" h="12467" extrusionOk="0">
                    <a:moveTo>
                      <a:pt x="3013" y="0"/>
                    </a:moveTo>
                    <a:lnTo>
                      <a:pt x="2775" y="131"/>
                    </a:lnTo>
                    <a:cubicBezTo>
                      <a:pt x="2810" y="191"/>
                      <a:pt x="5882" y="5894"/>
                      <a:pt x="2739" y="8680"/>
                    </a:cubicBezTo>
                    <a:cubicBezTo>
                      <a:pt x="1929" y="4453"/>
                      <a:pt x="251" y="2024"/>
                      <a:pt x="227" y="2001"/>
                    </a:cubicBezTo>
                    <a:lnTo>
                      <a:pt x="1" y="2155"/>
                    </a:lnTo>
                    <a:cubicBezTo>
                      <a:pt x="36" y="2203"/>
                      <a:pt x="2691" y="6013"/>
                      <a:pt x="2882" y="12466"/>
                    </a:cubicBezTo>
                    <a:cubicBezTo>
                      <a:pt x="3001" y="11930"/>
                      <a:pt x="3072" y="11621"/>
                      <a:pt x="3072" y="11621"/>
                    </a:cubicBezTo>
                    <a:lnTo>
                      <a:pt x="3120" y="11656"/>
                    </a:lnTo>
                    <a:cubicBezTo>
                      <a:pt x="3060" y="10704"/>
                      <a:pt x="2941" y="9823"/>
                      <a:pt x="2798" y="9001"/>
                    </a:cubicBezTo>
                    <a:cubicBezTo>
                      <a:pt x="6299" y="6108"/>
                      <a:pt x="3049" y="60"/>
                      <a:pt x="3013" y="0"/>
                    </a:cubicBezTo>
                    <a:close/>
                  </a:path>
                </a:pathLst>
              </a:custGeom>
              <a:solidFill>
                <a:schemeClr val="hlink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0" name="Google Shape;870;p33"/>
              <p:cNvSpPr/>
              <p:nvPr/>
            </p:nvSpPr>
            <p:spPr>
              <a:xfrm>
                <a:off x="4216575" y="3115100"/>
                <a:ext cx="115825" cy="61050"/>
              </a:xfrm>
              <a:custGeom>
                <a:avLst/>
                <a:gdLst/>
                <a:ahLst/>
                <a:cxnLst/>
                <a:rect l="l" t="t" r="r" b="b"/>
                <a:pathLst>
                  <a:path w="4633" h="2442" extrusionOk="0">
                    <a:moveTo>
                      <a:pt x="180" y="0"/>
                    </a:moveTo>
                    <a:lnTo>
                      <a:pt x="1" y="215"/>
                    </a:lnTo>
                    <a:cubicBezTo>
                      <a:pt x="120" y="322"/>
                      <a:pt x="2668" y="2441"/>
                      <a:pt x="4192" y="2441"/>
                    </a:cubicBezTo>
                    <a:cubicBezTo>
                      <a:pt x="4347" y="2441"/>
                      <a:pt x="4490" y="2429"/>
                      <a:pt x="4621" y="2370"/>
                    </a:cubicBezTo>
                    <a:lnTo>
                      <a:pt x="4632" y="2370"/>
                    </a:lnTo>
                    <a:cubicBezTo>
                      <a:pt x="4561" y="2298"/>
                      <a:pt x="4478" y="2227"/>
                      <a:pt x="4406" y="2155"/>
                    </a:cubicBezTo>
                    <a:cubicBezTo>
                      <a:pt x="4335" y="2171"/>
                      <a:pt x="4259" y="2178"/>
                      <a:pt x="4178" y="2178"/>
                    </a:cubicBezTo>
                    <a:cubicBezTo>
                      <a:pt x="3017" y="2178"/>
                      <a:pt x="948" y="657"/>
                      <a:pt x="180" y="0"/>
                    </a:cubicBezTo>
                    <a:close/>
                  </a:path>
                </a:pathLst>
              </a:custGeom>
              <a:solidFill>
                <a:schemeClr val="hlink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1" name="Google Shape;871;p33"/>
              <p:cNvSpPr/>
              <p:nvPr/>
            </p:nvSpPr>
            <p:spPr>
              <a:xfrm>
                <a:off x="3663250" y="2252350"/>
                <a:ext cx="417325" cy="311525"/>
              </a:xfrm>
              <a:custGeom>
                <a:avLst/>
                <a:gdLst/>
                <a:ahLst/>
                <a:cxnLst/>
                <a:rect l="l" t="t" r="r" b="b"/>
                <a:pathLst>
                  <a:path w="16693" h="12461" extrusionOk="0">
                    <a:moveTo>
                      <a:pt x="3565" y="0"/>
                    </a:moveTo>
                    <a:cubicBezTo>
                      <a:pt x="1587" y="0"/>
                      <a:pt x="0" y="256"/>
                      <a:pt x="0" y="256"/>
                    </a:cubicBezTo>
                    <a:cubicBezTo>
                      <a:pt x="7668" y="3983"/>
                      <a:pt x="11240" y="12460"/>
                      <a:pt x="11240" y="12460"/>
                    </a:cubicBezTo>
                    <a:cubicBezTo>
                      <a:pt x="11787" y="9138"/>
                      <a:pt x="16693" y="8483"/>
                      <a:pt x="16693" y="8483"/>
                    </a:cubicBezTo>
                    <a:cubicBezTo>
                      <a:pt x="16693" y="8483"/>
                      <a:pt x="12561" y="3257"/>
                      <a:pt x="9418" y="1244"/>
                    </a:cubicBezTo>
                    <a:cubicBezTo>
                      <a:pt x="7856" y="250"/>
                      <a:pt x="5520" y="0"/>
                      <a:pt x="356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2" name="Google Shape;872;p33"/>
              <p:cNvSpPr/>
              <p:nvPr/>
            </p:nvSpPr>
            <p:spPr>
              <a:xfrm>
                <a:off x="3239675" y="2257850"/>
                <a:ext cx="1040925" cy="1173150"/>
              </a:xfrm>
              <a:custGeom>
                <a:avLst/>
                <a:gdLst/>
                <a:ahLst/>
                <a:cxnLst/>
                <a:rect l="l" t="t" r="r" b="b"/>
                <a:pathLst>
                  <a:path w="41637" h="46926" extrusionOk="0">
                    <a:moveTo>
                      <a:pt x="17805" y="1"/>
                    </a:moveTo>
                    <a:cubicBezTo>
                      <a:pt x="17519" y="1"/>
                      <a:pt x="17231" y="12"/>
                      <a:pt x="16943" y="36"/>
                    </a:cubicBezTo>
                    <a:cubicBezTo>
                      <a:pt x="13514" y="310"/>
                      <a:pt x="10109" y="1894"/>
                      <a:pt x="7490" y="3310"/>
                    </a:cubicBezTo>
                    <a:cubicBezTo>
                      <a:pt x="4835" y="4739"/>
                      <a:pt x="405" y="10133"/>
                      <a:pt x="203" y="13443"/>
                    </a:cubicBezTo>
                    <a:cubicBezTo>
                      <a:pt x="1" y="16681"/>
                      <a:pt x="2394" y="19658"/>
                      <a:pt x="4013" y="22182"/>
                    </a:cubicBezTo>
                    <a:cubicBezTo>
                      <a:pt x="9049" y="30064"/>
                      <a:pt x="14360" y="37041"/>
                      <a:pt x="16610" y="46292"/>
                    </a:cubicBezTo>
                    <a:cubicBezTo>
                      <a:pt x="16614" y="46313"/>
                      <a:pt x="18128" y="46926"/>
                      <a:pt x="20699" y="46926"/>
                    </a:cubicBezTo>
                    <a:cubicBezTo>
                      <a:pt x="25224" y="46926"/>
                      <a:pt x="33026" y="45028"/>
                      <a:pt x="41637" y="34671"/>
                    </a:cubicBezTo>
                    <a:cubicBezTo>
                      <a:pt x="41637" y="34671"/>
                      <a:pt x="34005" y="24408"/>
                      <a:pt x="31374" y="15669"/>
                    </a:cubicBezTo>
                    <a:cubicBezTo>
                      <a:pt x="30302" y="12109"/>
                      <a:pt x="29207" y="8323"/>
                      <a:pt x="27147" y="5192"/>
                    </a:cubicBezTo>
                    <a:cubicBezTo>
                      <a:pt x="25035" y="1985"/>
                      <a:pt x="21527" y="1"/>
                      <a:pt x="1780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3" name="Google Shape;873;p33"/>
              <p:cNvSpPr/>
              <p:nvPr/>
            </p:nvSpPr>
            <p:spPr>
              <a:xfrm>
                <a:off x="3399225" y="2238500"/>
                <a:ext cx="168500" cy="147225"/>
              </a:xfrm>
              <a:custGeom>
                <a:avLst/>
                <a:gdLst/>
                <a:ahLst/>
                <a:cxnLst/>
                <a:rect l="l" t="t" r="r" b="b"/>
                <a:pathLst>
                  <a:path w="6740" h="5889" extrusionOk="0">
                    <a:moveTo>
                      <a:pt x="6061" y="1"/>
                    </a:moveTo>
                    <a:lnTo>
                      <a:pt x="0" y="774"/>
                    </a:lnTo>
                    <a:cubicBezTo>
                      <a:pt x="0" y="774"/>
                      <a:pt x="1691" y="3680"/>
                      <a:pt x="917" y="5275"/>
                    </a:cubicBezTo>
                    <a:cubicBezTo>
                      <a:pt x="917" y="5275"/>
                      <a:pt x="2693" y="5889"/>
                      <a:pt x="4283" y="5889"/>
                    </a:cubicBezTo>
                    <a:cubicBezTo>
                      <a:pt x="5572" y="5889"/>
                      <a:pt x="6739" y="5485"/>
                      <a:pt x="6739" y="4025"/>
                    </a:cubicBezTo>
                    <a:cubicBezTo>
                      <a:pt x="6739" y="4025"/>
                      <a:pt x="5644" y="1572"/>
                      <a:pt x="6061" y="1"/>
                    </a:cubicBezTo>
                    <a:close/>
                  </a:path>
                </a:pathLst>
              </a:custGeom>
              <a:solidFill>
                <a:srgbClr val="F69D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4" name="Google Shape;874;p33"/>
              <p:cNvSpPr/>
              <p:nvPr/>
            </p:nvSpPr>
            <p:spPr>
              <a:xfrm>
                <a:off x="3582875" y="2754625"/>
                <a:ext cx="197375" cy="144700"/>
              </a:xfrm>
              <a:custGeom>
                <a:avLst/>
                <a:gdLst/>
                <a:ahLst/>
                <a:cxnLst/>
                <a:rect l="l" t="t" r="r" b="b"/>
                <a:pathLst>
                  <a:path w="7895" h="5788" extrusionOk="0">
                    <a:moveTo>
                      <a:pt x="5608" y="1"/>
                    </a:moveTo>
                    <a:cubicBezTo>
                      <a:pt x="5608" y="1"/>
                      <a:pt x="2358" y="918"/>
                      <a:pt x="1548" y="2073"/>
                    </a:cubicBezTo>
                    <a:cubicBezTo>
                      <a:pt x="727" y="3216"/>
                      <a:pt x="1" y="5787"/>
                      <a:pt x="1" y="5787"/>
                    </a:cubicBezTo>
                    <a:lnTo>
                      <a:pt x="5608" y="5787"/>
                    </a:lnTo>
                    <a:lnTo>
                      <a:pt x="6656" y="3847"/>
                    </a:lnTo>
                    <a:lnTo>
                      <a:pt x="7894" y="1263"/>
                    </a:lnTo>
                    <a:lnTo>
                      <a:pt x="5608" y="1"/>
                    </a:lnTo>
                    <a:close/>
                  </a:path>
                </a:pathLst>
              </a:custGeom>
              <a:solidFill>
                <a:srgbClr val="F69D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5" name="Google Shape;875;p33"/>
              <p:cNvSpPr/>
              <p:nvPr/>
            </p:nvSpPr>
            <p:spPr>
              <a:xfrm>
                <a:off x="3236700" y="1823250"/>
                <a:ext cx="409300" cy="393250"/>
              </a:xfrm>
              <a:custGeom>
                <a:avLst/>
                <a:gdLst/>
                <a:ahLst/>
                <a:cxnLst/>
                <a:rect l="l" t="t" r="r" b="b"/>
                <a:pathLst>
                  <a:path w="16372" h="15730" extrusionOk="0">
                    <a:moveTo>
                      <a:pt x="8569" y="1"/>
                    </a:moveTo>
                    <a:cubicBezTo>
                      <a:pt x="8020" y="1"/>
                      <a:pt x="7383" y="62"/>
                      <a:pt x="6644" y="216"/>
                    </a:cubicBezTo>
                    <a:cubicBezTo>
                      <a:pt x="4001" y="775"/>
                      <a:pt x="1894" y="2371"/>
                      <a:pt x="965" y="5335"/>
                    </a:cubicBezTo>
                    <a:cubicBezTo>
                      <a:pt x="1" y="8431"/>
                      <a:pt x="1941" y="15075"/>
                      <a:pt x="4489" y="15729"/>
                    </a:cubicBezTo>
                    <a:lnTo>
                      <a:pt x="14086" y="14146"/>
                    </a:lnTo>
                    <a:cubicBezTo>
                      <a:pt x="14086" y="14146"/>
                      <a:pt x="16372" y="13193"/>
                      <a:pt x="14895" y="6347"/>
                    </a:cubicBezTo>
                    <a:cubicBezTo>
                      <a:pt x="13919" y="1811"/>
                      <a:pt x="12514" y="1132"/>
                      <a:pt x="11609" y="1097"/>
                    </a:cubicBezTo>
                    <a:cubicBezTo>
                      <a:pt x="11609" y="1097"/>
                      <a:pt x="10878" y="1"/>
                      <a:pt x="85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6" name="Google Shape;876;p33"/>
              <p:cNvSpPr/>
              <p:nvPr/>
            </p:nvSpPr>
            <p:spPr>
              <a:xfrm>
                <a:off x="3592100" y="2038825"/>
                <a:ext cx="72550" cy="98450"/>
              </a:xfrm>
              <a:custGeom>
                <a:avLst/>
                <a:gdLst/>
                <a:ahLst/>
                <a:cxnLst/>
                <a:rect l="l" t="t" r="r" b="b"/>
                <a:pathLst>
                  <a:path w="2902" h="3938" extrusionOk="0">
                    <a:moveTo>
                      <a:pt x="1645" y="1"/>
                    </a:moveTo>
                    <a:cubicBezTo>
                      <a:pt x="1057" y="1"/>
                      <a:pt x="417" y="891"/>
                      <a:pt x="417" y="891"/>
                    </a:cubicBezTo>
                    <a:cubicBezTo>
                      <a:pt x="417" y="891"/>
                      <a:pt x="1" y="3094"/>
                      <a:pt x="525" y="3761"/>
                    </a:cubicBezTo>
                    <a:cubicBezTo>
                      <a:pt x="621" y="3880"/>
                      <a:pt x="762" y="3938"/>
                      <a:pt x="927" y="3938"/>
                    </a:cubicBezTo>
                    <a:cubicBezTo>
                      <a:pt x="1678" y="3938"/>
                      <a:pt x="2902" y="2743"/>
                      <a:pt x="2394" y="868"/>
                    </a:cubicBezTo>
                    <a:cubicBezTo>
                      <a:pt x="2213" y="218"/>
                      <a:pt x="1935" y="1"/>
                      <a:pt x="1645" y="1"/>
                    </a:cubicBezTo>
                    <a:close/>
                  </a:path>
                </a:pathLst>
              </a:custGeom>
              <a:solidFill>
                <a:srgbClr val="FFC0A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7" name="Google Shape;877;p33"/>
              <p:cNvSpPr/>
              <p:nvPr/>
            </p:nvSpPr>
            <p:spPr>
              <a:xfrm>
                <a:off x="3254225" y="2101600"/>
                <a:ext cx="75675" cy="89550"/>
              </a:xfrm>
              <a:custGeom>
                <a:avLst/>
                <a:gdLst/>
                <a:ahLst/>
                <a:cxnLst/>
                <a:rect l="l" t="t" r="r" b="b"/>
                <a:pathLst>
                  <a:path w="3027" h="3582" extrusionOk="0">
                    <a:moveTo>
                      <a:pt x="705" y="1"/>
                    </a:moveTo>
                    <a:cubicBezTo>
                      <a:pt x="317" y="1"/>
                      <a:pt x="0" y="248"/>
                      <a:pt x="50" y="1095"/>
                    </a:cubicBezTo>
                    <a:cubicBezTo>
                      <a:pt x="144" y="2802"/>
                      <a:pt x="1344" y="3582"/>
                      <a:pt x="2120" y="3582"/>
                    </a:cubicBezTo>
                    <a:cubicBezTo>
                      <a:pt x="2420" y="3582"/>
                      <a:pt x="2657" y="3464"/>
                      <a:pt x="2740" y="3238"/>
                    </a:cubicBezTo>
                    <a:cubicBezTo>
                      <a:pt x="3026" y="2429"/>
                      <a:pt x="1931" y="488"/>
                      <a:pt x="1931" y="488"/>
                    </a:cubicBezTo>
                    <a:cubicBezTo>
                      <a:pt x="1931" y="488"/>
                      <a:pt x="1249" y="1"/>
                      <a:pt x="705" y="1"/>
                    </a:cubicBezTo>
                    <a:close/>
                  </a:path>
                </a:pathLst>
              </a:custGeom>
              <a:solidFill>
                <a:srgbClr val="FFC0A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8" name="Google Shape;878;p33"/>
              <p:cNvSpPr/>
              <p:nvPr/>
            </p:nvSpPr>
            <p:spPr>
              <a:xfrm>
                <a:off x="3276300" y="1888900"/>
                <a:ext cx="353625" cy="409850"/>
              </a:xfrm>
              <a:custGeom>
                <a:avLst/>
                <a:gdLst/>
                <a:ahLst/>
                <a:cxnLst/>
                <a:rect l="l" t="t" r="r" b="b"/>
                <a:pathLst>
                  <a:path w="14145" h="16394" extrusionOk="0">
                    <a:moveTo>
                      <a:pt x="7241" y="1"/>
                    </a:moveTo>
                    <a:cubicBezTo>
                      <a:pt x="6749" y="1"/>
                      <a:pt x="6224" y="46"/>
                      <a:pt x="5667" y="138"/>
                    </a:cubicBezTo>
                    <a:cubicBezTo>
                      <a:pt x="1405" y="852"/>
                      <a:pt x="0" y="3507"/>
                      <a:pt x="631" y="7353"/>
                    </a:cubicBezTo>
                    <a:cubicBezTo>
                      <a:pt x="1778" y="14316"/>
                      <a:pt x="3973" y="16394"/>
                      <a:pt x="7101" y="16394"/>
                    </a:cubicBezTo>
                    <a:cubicBezTo>
                      <a:pt x="7578" y="16394"/>
                      <a:pt x="8077" y="16345"/>
                      <a:pt x="8596" y="16259"/>
                    </a:cubicBezTo>
                    <a:cubicBezTo>
                      <a:pt x="12406" y="15628"/>
                      <a:pt x="14145" y="12794"/>
                      <a:pt x="12918" y="5329"/>
                    </a:cubicBezTo>
                    <a:cubicBezTo>
                      <a:pt x="12370" y="1985"/>
                      <a:pt x="10516" y="1"/>
                      <a:pt x="7241" y="1"/>
                    </a:cubicBezTo>
                    <a:close/>
                  </a:path>
                </a:pathLst>
              </a:custGeom>
              <a:solidFill>
                <a:srgbClr val="FFC0A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9" name="Google Shape;879;p33"/>
              <p:cNvSpPr/>
              <p:nvPr/>
            </p:nvSpPr>
            <p:spPr>
              <a:xfrm>
                <a:off x="3181050" y="1862300"/>
                <a:ext cx="487400" cy="277100"/>
              </a:xfrm>
              <a:custGeom>
                <a:avLst/>
                <a:gdLst/>
                <a:ahLst/>
                <a:cxnLst/>
                <a:rect l="l" t="t" r="r" b="b"/>
                <a:pathLst>
                  <a:path w="19496" h="11084" extrusionOk="0">
                    <a:moveTo>
                      <a:pt x="11948" y="1"/>
                    </a:moveTo>
                    <a:cubicBezTo>
                      <a:pt x="11349" y="1"/>
                      <a:pt x="10686" y="57"/>
                      <a:pt x="9954" y="178"/>
                    </a:cubicBezTo>
                    <a:cubicBezTo>
                      <a:pt x="0" y="1809"/>
                      <a:pt x="5036" y="11084"/>
                      <a:pt x="5036" y="11084"/>
                    </a:cubicBezTo>
                    <a:lnTo>
                      <a:pt x="4882" y="6274"/>
                    </a:lnTo>
                    <a:cubicBezTo>
                      <a:pt x="10275" y="6035"/>
                      <a:pt x="14573" y="2928"/>
                      <a:pt x="14573" y="2928"/>
                    </a:cubicBezTo>
                    <a:cubicBezTo>
                      <a:pt x="16693" y="4416"/>
                      <a:pt x="17002" y="8881"/>
                      <a:pt x="17002" y="8881"/>
                    </a:cubicBezTo>
                    <a:cubicBezTo>
                      <a:pt x="17002" y="8881"/>
                      <a:pt x="19496" y="1"/>
                      <a:pt x="119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0" name="Google Shape;880;p33"/>
              <p:cNvSpPr/>
              <p:nvPr/>
            </p:nvSpPr>
            <p:spPr>
              <a:xfrm>
                <a:off x="3232525" y="1792950"/>
                <a:ext cx="371200" cy="227100"/>
              </a:xfrm>
              <a:custGeom>
                <a:avLst/>
                <a:gdLst/>
                <a:ahLst/>
                <a:cxnLst/>
                <a:rect l="l" t="t" r="r" b="b"/>
                <a:pathLst>
                  <a:path w="14848" h="9084" extrusionOk="0">
                    <a:moveTo>
                      <a:pt x="8939" y="0"/>
                    </a:moveTo>
                    <a:cubicBezTo>
                      <a:pt x="6940" y="0"/>
                      <a:pt x="4538" y="459"/>
                      <a:pt x="2549" y="1713"/>
                    </a:cubicBezTo>
                    <a:cubicBezTo>
                      <a:pt x="2144" y="1963"/>
                      <a:pt x="1751" y="2249"/>
                      <a:pt x="1394" y="2571"/>
                    </a:cubicBezTo>
                    <a:cubicBezTo>
                      <a:pt x="1" y="3809"/>
                      <a:pt x="799" y="9083"/>
                      <a:pt x="799" y="9083"/>
                    </a:cubicBezTo>
                    <a:cubicBezTo>
                      <a:pt x="799" y="9083"/>
                      <a:pt x="5226" y="4857"/>
                      <a:pt x="10726" y="4857"/>
                    </a:cubicBezTo>
                    <a:cubicBezTo>
                      <a:pt x="12053" y="4857"/>
                      <a:pt x="13443" y="5103"/>
                      <a:pt x="14848" y="5714"/>
                    </a:cubicBezTo>
                    <a:cubicBezTo>
                      <a:pt x="14848" y="5714"/>
                      <a:pt x="13979" y="2118"/>
                      <a:pt x="12824" y="928"/>
                    </a:cubicBezTo>
                    <a:cubicBezTo>
                      <a:pt x="12645" y="737"/>
                      <a:pt x="12336" y="570"/>
                      <a:pt x="11943" y="428"/>
                    </a:cubicBezTo>
                    <a:cubicBezTo>
                      <a:pt x="11208" y="168"/>
                      <a:pt x="10147" y="0"/>
                      <a:pt x="893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1" name="Google Shape;881;p33"/>
              <p:cNvSpPr/>
              <p:nvPr/>
            </p:nvSpPr>
            <p:spPr>
              <a:xfrm>
                <a:off x="3267350" y="1823625"/>
                <a:ext cx="421525" cy="180950"/>
              </a:xfrm>
              <a:custGeom>
                <a:avLst/>
                <a:gdLst/>
                <a:ahLst/>
                <a:cxnLst/>
                <a:rect l="l" t="t" r="r" b="b"/>
                <a:pathLst>
                  <a:path w="16861" h="7238" extrusionOk="0">
                    <a:moveTo>
                      <a:pt x="9757" y="1"/>
                    </a:moveTo>
                    <a:cubicBezTo>
                      <a:pt x="6861" y="1"/>
                      <a:pt x="3697" y="723"/>
                      <a:pt x="2263" y="1998"/>
                    </a:cubicBezTo>
                    <a:cubicBezTo>
                      <a:pt x="965" y="3141"/>
                      <a:pt x="1" y="7237"/>
                      <a:pt x="1" y="7237"/>
                    </a:cubicBezTo>
                    <a:cubicBezTo>
                      <a:pt x="3764" y="4753"/>
                      <a:pt x="6854" y="4056"/>
                      <a:pt x="9138" y="4056"/>
                    </a:cubicBezTo>
                    <a:cubicBezTo>
                      <a:pt x="12065" y="4056"/>
                      <a:pt x="13669" y="5201"/>
                      <a:pt x="13669" y="5201"/>
                    </a:cubicBezTo>
                    <a:cubicBezTo>
                      <a:pt x="13669" y="5201"/>
                      <a:pt x="16860" y="1725"/>
                      <a:pt x="13669" y="570"/>
                    </a:cubicBezTo>
                    <a:cubicBezTo>
                      <a:pt x="12602" y="183"/>
                      <a:pt x="11213" y="1"/>
                      <a:pt x="975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2" name="Google Shape;882;p33"/>
              <p:cNvSpPr/>
              <p:nvPr/>
            </p:nvSpPr>
            <p:spPr>
              <a:xfrm>
                <a:off x="3413200" y="2683800"/>
                <a:ext cx="559925" cy="334100"/>
              </a:xfrm>
              <a:custGeom>
                <a:avLst/>
                <a:gdLst/>
                <a:ahLst/>
                <a:cxnLst/>
                <a:rect l="l" t="t" r="r" b="b"/>
                <a:pathLst>
                  <a:path w="22397" h="13364" extrusionOk="0">
                    <a:moveTo>
                      <a:pt x="3549" y="0"/>
                    </a:moveTo>
                    <a:cubicBezTo>
                      <a:pt x="1846" y="1250"/>
                      <a:pt x="1" y="7775"/>
                      <a:pt x="1" y="7775"/>
                    </a:cubicBezTo>
                    <a:cubicBezTo>
                      <a:pt x="1" y="7775"/>
                      <a:pt x="8439" y="13364"/>
                      <a:pt x="11439" y="13364"/>
                    </a:cubicBezTo>
                    <a:cubicBezTo>
                      <a:pt x="11585" y="13364"/>
                      <a:pt x="11717" y="13351"/>
                      <a:pt x="11836" y="13323"/>
                    </a:cubicBezTo>
                    <a:cubicBezTo>
                      <a:pt x="16717" y="12192"/>
                      <a:pt x="22397" y="1929"/>
                      <a:pt x="22397" y="1929"/>
                    </a:cubicBezTo>
                    <a:cubicBezTo>
                      <a:pt x="22107" y="1912"/>
                      <a:pt x="21819" y="1904"/>
                      <a:pt x="21535" y="1904"/>
                    </a:cubicBezTo>
                    <a:cubicBezTo>
                      <a:pt x="15101" y="1904"/>
                      <a:pt x="10252" y="6108"/>
                      <a:pt x="10252" y="6108"/>
                    </a:cubicBezTo>
                    <a:cubicBezTo>
                      <a:pt x="6026" y="3846"/>
                      <a:pt x="3549" y="0"/>
                      <a:pt x="3549" y="0"/>
                    </a:cubicBezTo>
                    <a:close/>
                  </a:path>
                </a:pathLst>
              </a:custGeom>
              <a:solidFill>
                <a:srgbClr val="FFC0A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3" name="Google Shape;883;p33"/>
              <p:cNvSpPr/>
              <p:nvPr/>
            </p:nvSpPr>
            <p:spPr>
              <a:xfrm>
                <a:off x="3149200" y="2478900"/>
                <a:ext cx="433700" cy="443650"/>
              </a:xfrm>
              <a:custGeom>
                <a:avLst/>
                <a:gdLst/>
                <a:ahLst/>
                <a:cxnLst/>
                <a:rect l="l" t="t" r="r" b="b"/>
                <a:pathLst>
                  <a:path w="17348" h="17746" extrusionOk="0">
                    <a:moveTo>
                      <a:pt x="6966" y="0"/>
                    </a:moveTo>
                    <a:cubicBezTo>
                      <a:pt x="6192" y="0"/>
                      <a:pt x="5497" y="365"/>
                      <a:pt x="4965" y="1231"/>
                    </a:cubicBezTo>
                    <a:cubicBezTo>
                      <a:pt x="0" y="9304"/>
                      <a:pt x="12145" y="17745"/>
                      <a:pt x="12145" y="17745"/>
                    </a:cubicBezTo>
                    <a:cubicBezTo>
                      <a:pt x="12109" y="13816"/>
                      <a:pt x="17348" y="11637"/>
                      <a:pt x="17348" y="11637"/>
                    </a:cubicBezTo>
                    <a:cubicBezTo>
                      <a:pt x="17348" y="11637"/>
                      <a:pt x="16038" y="10804"/>
                      <a:pt x="14264" y="6898"/>
                    </a:cubicBezTo>
                    <a:cubicBezTo>
                      <a:pt x="12896" y="3907"/>
                      <a:pt x="9502" y="0"/>
                      <a:pt x="696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4" name="Google Shape;884;p33"/>
              <p:cNvSpPr/>
              <p:nvPr/>
            </p:nvSpPr>
            <p:spPr>
              <a:xfrm>
                <a:off x="3669500" y="2468000"/>
                <a:ext cx="527775" cy="326250"/>
              </a:xfrm>
              <a:custGeom>
                <a:avLst/>
                <a:gdLst/>
                <a:ahLst/>
                <a:cxnLst/>
                <a:rect l="l" t="t" r="r" b="b"/>
                <a:pathLst>
                  <a:path w="21111" h="13050" extrusionOk="0">
                    <a:moveTo>
                      <a:pt x="15740" y="0"/>
                    </a:moveTo>
                    <a:cubicBezTo>
                      <a:pt x="15740" y="0"/>
                      <a:pt x="13526" y="0"/>
                      <a:pt x="12323" y="1584"/>
                    </a:cubicBezTo>
                    <a:lnTo>
                      <a:pt x="13681" y="5834"/>
                    </a:lnTo>
                    <a:cubicBezTo>
                      <a:pt x="3191" y="9918"/>
                      <a:pt x="0" y="13049"/>
                      <a:pt x="0" y="13049"/>
                    </a:cubicBezTo>
                    <a:cubicBezTo>
                      <a:pt x="8406" y="12752"/>
                      <a:pt x="19610" y="11263"/>
                      <a:pt x="20193" y="9847"/>
                    </a:cubicBezTo>
                    <a:cubicBezTo>
                      <a:pt x="21110" y="7584"/>
                      <a:pt x="15740" y="0"/>
                      <a:pt x="15740" y="0"/>
                    </a:cubicBezTo>
                    <a:close/>
                  </a:path>
                </a:pathLst>
              </a:custGeom>
              <a:solidFill>
                <a:srgbClr val="F69D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5" name="Google Shape;885;p33"/>
              <p:cNvSpPr/>
              <p:nvPr/>
            </p:nvSpPr>
            <p:spPr>
              <a:xfrm>
                <a:off x="3956725" y="2514425"/>
                <a:ext cx="136475" cy="125050"/>
              </a:xfrm>
              <a:custGeom>
                <a:avLst/>
                <a:gdLst/>
                <a:ahLst/>
                <a:cxnLst/>
                <a:rect l="l" t="t" r="r" b="b"/>
                <a:pathLst>
                  <a:path w="5459" h="5002" extrusionOk="0">
                    <a:moveTo>
                      <a:pt x="3392" y="1"/>
                    </a:moveTo>
                    <a:cubicBezTo>
                      <a:pt x="3103" y="1"/>
                      <a:pt x="2726" y="200"/>
                      <a:pt x="2406" y="346"/>
                    </a:cubicBezTo>
                    <a:cubicBezTo>
                      <a:pt x="1858" y="584"/>
                      <a:pt x="1025" y="1846"/>
                      <a:pt x="894" y="2156"/>
                    </a:cubicBezTo>
                    <a:cubicBezTo>
                      <a:pt x="751" y="2465"/>
                      <a:pt x="858" y="3465"/>
                      <a:pt x="465" y="4013"/>
                    </a:cubicBezTo>
                    <a:cubicBezTo>
                      <a:pt x="84" y="4561"/>
                      <a:pt x="1" y="5001"/>
                      <a:pt x="1" y="5001"/>
                    </a:cubicBezTo>
                    <a:cubicBezTo>
                      <a:pt x="1691" y="4299"/>
                      <a:pt x="3073" y="4739"/>
                      <a:pt x="3335" y="4025"/>
                    </a:cubicBezTo>
                    <a:cubicBezTo>
                      <a:pt x="3513" y="3501"/>
                      <a:pt x="2382" y="3322"/>
                      <a:pt x="2382" y="3322"/>
                    </a:cubicBezTo>
                    <a:cubicBezTo>
                      <a:pt x="2382" y="3322"/>
                      <a:pt x="3459" y="2726"/>
                      <a:pt x="4321" y="2726"/>
                    </a:cubicBezTo>
                    <a:cubicBezTo>
                      <a:pt x="4337" y="2726"/>
                      <a:pt x="4354" y="2727"/>
                      <a:pt x="4370" y="2727"/>
                    </a:cubicBezTo>
                    <a:cubicBezTo>
                      <a:pt x="4386" y="2727"/>
                      <a:pt x="4402" y="2728"/>
                      <a:pt x="4417" y="2728"/>
                    </a:cubicBezTo>
                    <a:cubicBezTo>
                      <a:pt x="5458" y="2728"/>
                      <a:pt x="5203" y="1938"/>
                      <a:pt x="4335" y="1739"/>
                    </a:cubicBezTo>
                    <a:cubicBezTo>
                      <a:pt x="4134" y="1691"/>
                      <a:pt x="3922" y="1672"/>
                      <a:pt x="3714" y="1672"/>
                    </a:cubicBezTo>
                    <a:cubicBezTo>
                      <a:pt x="2999" y="1672"/>
                      <a:pt x="2334" y="1894"/>
                      <a:pt x="2334" y="1894"/>
                    </a:cubicBezTo>
                    <a:cubicBezTo>
                      <a:pt x="2846" y="894"/>
                      <a:pt x="3977" y="1084"/>
                      <a:pt x="3823" y="393"/>
                    </a:cubicBezTo>
                    <a:cubicBezTo>
                      <a:pt x="3758" y="101"/>
                      <a:pt x="3597" y="1"/>
                      <a:pt x="3392" y="1"/>
                    </a:cubicBezTo>
                    <a:close/>
                  </a:path>
                </a:pathLst>
              </a:custGeom>
              <a:solidFill>
                <a:srgbClr val="FFC0A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886" name="Google Shape;886;p33"/>
          <p:cNvSpPr txBox="1">
            <a:spLocks noGrp="1"/>
          </p:cNvSpPr>
          <p:nvPr>
            <p:ph type="subTitle" idx="1"/>
          </p:nvPr>
        </p:nvSpPr>
        <p:spPr>
          <a:xfrm>
            <a:off x="512813" y="2504362"/>
            <a:ext cx="3859800" cy="123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/>
              <a:t>The E-help application for voluntary and humanitarian aid was created and developed for all persons, organizations and teams wishing to spread volunteer opportunities.</a:t>
            </a:r>
            <a:endParaRPr dirty="0"/>
          </a:p>
        </p:txBody>
      </p:sp>
      <p:sp>
        <p:nvSpPr>
          <p:cNvPr id="887" name="Google Shape;887;p33"/>
          <p:cNvSpPr txBox="1">
            <a:spLocks noGrp="1"/>
          </p:cNvSpPr>
          <p:nvPr>
            <p:ph type="subTitle" idx="2"/>
          </p:nvPr>
        </p:nvSpPr>
        <p:spPr>
          <a:xfrm>
            <a:off x="712200" y="1808424"/>
            <a:ext cx="3859800" cy="72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— Conclusion</a:t>
            </a:r>
            <a:endParaRPr dirty="0"/>
          </a:p>
        </p:txBody>
      </p:sp>
      <p:sp>
        <p:nvSpPr>
          <p:cNvPr id="132" name="Rectangle 6">
            <a:extLst>
              <a:ext uri="{FF2B5EF4-FFF2-40B4-BE49-F238E27FC236}">
                <a16:creationId xmlns:a16="http://schemas.microsoft.com/office/drawing/2014/main" id="{D6BC4F23-7CF8-453A-8D1D-C21A947A304A}"/>
              </a:ext>
            </a:extLst>
          </p:cNvPr>
          <p:cNvSpPr/>
          <p:nvPr/>
        </p:nvSpPr>
        <p:spPr>
          <a:xfrm>
            <a:off x="8438755" y="4677027"/>
            <a:ext cx="616688" cy="28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33</a:t>
            </a:r>
          </a:p>
        </p:txBody>
      </p:sp>
      <p:sp>
        <p:nvSpPr>
          <p:cNvPr id="134" name="مستطيل 1">
            <a:extLst>
              <a:ext uri="{FF2B5EF4-FFF2-40B4-BE49-F238E27FC236}">
                <a16:creationId xmlns:a16="http://schemas.microsoft.com/office/drawing/2014/main" id="{510E8A02-6CB6-4CB9-96B8-A486939FE7B4}"/>
              </a:ext>
            </a:extLst>
          </p:cNvPr>
          <p:cNvSpPr/>
          <p:nvPr/>
        </p:nvSpPr>
        <p:spPr>
          <a:xfrm>
            <a:off x="7413418" y="115262"/>
            <a:ext cx="1730582" cy="41682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GB" dirty="0">
                <a:solidFill>
                  <a:srgbClr val="FFFFFF"/>
                </a:solidFill>
              </a:rPr>
              <a:t>Conclusion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9" name="Google Shape;5249;p43"/>
          <p:cNvSpPr/>
          <p:nvPr/>
        </p:nvSpPr>
        <p:spPr>
          <a:xfrm>
            <a:off x="3401550" y="1401300"/>
            <a:ext cx="2340900" cy="2340900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250" name="Google Shape;5250;p43"/>
          <p:cNvSpPr/>
          <p:nvPr/>
        </p:nvSpPr>
        <p:spPr>
          <a:xfrm>
            <a:off x="3629087" y="1626663"/>
            <a:ext cx="1885800" cy="18858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251" name="Google Shape;5251;p43"/>
          <p:cNvSpPr txBox="1">
            <a:spLocks noGrp="1"/>
          </p:cNvSpPr>
          <p:nvPr>
            <p:ph type="title"/>
          </p:nvPr>
        </p:nvSpPr>
        <p:spPr>
          <a:xfrm>
            <a:off x="712337" y="534591"/>
            <a:ext cx="7719300" cy="48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Future Work</a:t>
            </a:r>
            <a:endParaRPr dirty="0"/>
          </a:p>
        </p:txBody>
      </p:sp>
      <p:grpSp>
        <p:nvGrpSpPr>
          <p:cNvPr id="5252" name="Google Shape;5252;p43"/>
          <p:cNvGrpSpPr/>
          <p:nvPr/>
        </p:nvGrpSpPr>
        <p:grpSpPr>
          <a:xfrm rot="5400000">
            <a:off x="5871250" y="1511900"/>
            <a:ext cx="33650" cy="773300"/>
            <a:chOff x="4783775" y="1199950"/>
            <a:chExt cx="33650" cy="773300"/>
          </a:xfrm>
        </p:grpSpPr>
        <p:sp>
          <p:nvSpPr>
            <p:cNvPr id="5253" name="Google Shape;5253;p43"/>
            <p:cNvSpPr/>
            <p:nvPr/>
          </p:nvSpPr>
          <p:spPr>
            <a:xfrm rot="10800000">
              <a:off x="4783775" y="1199950"/>
              <a:ext cx="33650" cy="33375"/>
            </a:xfrm>
            <a:custGeom>
              <a:avLst/>
              <a:gdLst/>
              <a:ahLst/>
              <a:cxnLst/>
              <a:rect l="l" t="t" r="r" b="b"/>
              <a:pathLst>
                <a:path w="1346" h="1335" extrusionOk="0">
                  <a:moveTo>
                    <a:pt x="667" y="1"/>
                  </a:moveTo>
                  <a:cubicBezTo>
                    <a:pt x="501" y="1"/>
                    <a:pt x="322" y="72"/>
                    <a:pt x="203" y="191"/>
                  </a:cubicBezTo>
                  <a:cubicBezTo>
                    <a:pt x="72" y="322"/>
                    <a:pt x="0" y="489"/>
                    <a:pt x="0" y="668"/>
                  </a:cubicBezTo>
                  <a:cubicBezTo>
                    <a:pt x="0" y="846"/>
                    <a:pt x="72" y="1013"/>
                    <a:pt x="203" y="1144"/>
                  </a:cubicBezTo>
                  <a:cubicBezTo>
                    <a:pt x="322" y="1263"/>
                    <a:pt x="501" y="1334"/>
                    <a:pt x="667" y="1334"/>
                  </a:cubicBezTo>
                  <a:cubicBezTo>
                    <a:pt x="846" y="1334"/>
                    <a:pt x="1024" y="1263"/>
                    <a:pt x="1143" y="1144"/>
                  </a:cubicBezTo>
                  <a:cubicBezTo>
                    <a:pt x="1274" y="1013"/>
                    <a:pt x="1346" y="846"/>
                    <a:pt x="1346" y="668"/>
                  </a:cubicBezTo>
                  <a:cubicBezTo>
                    <a:pt x="1346" y="489"/>
                    <a:pt x="1274" y="322"/>
                    <a:pt x="1143" y="191"/>
                  </a:cubicBezTo>
                  <a:cubicBezTo>
                    <a:pt x="1024" y="72"/>
                    <a:pt x="846" y="1"/>
                    <a:pt x="6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254" name="Google Shape;5254;p43"/>
            <p:cNvSpPr/>
            <p:nvPr/>
          </p:nvSpPr>
          <p:spPr>
            <a:xfrm rot="10800000">
              <a:off x="4783775" y="1347938"/>
              <a:ext cx="33650" cy="33375"/>
            </a:xfrm>
            <a:custGeom>
              <a:avLst/>
              <a:gdLst/>
              <a:ahLst/>
              <a:cxnLst/>
              <a:rect l="l" t="t" r="r" b="b"/>
              <a:pathLst>
                <a:path w="1346" h="1335" extrusionOk="0">
                  <a:moveTo>
                    <a:pt x="667" y="1"/>
                  </a:moveTo>
                  <a:cubicBezTo>
                    <a:pt x="501" y="1"/>
                    <a:pt x="322" y="72"/>
                    <a:pt x="203" y="191"/>
                  </a:cubicBezTo>
                  <a:cubicBezTo>
                    <a:pt x="72" y="322"/>
                    <a:pt x="0" y="489"/>
                    <a:pt x="0" y="668"/>
                  </a:cubicBezTo>
                  <a:cubicBezTo>
                    <a:pt x="0" y="846"/>
                    <a:pt x="72" y="1013"/>
                    <a:pt x="203" y="1144"/>
                  </a:cubicBezTo>
                  <a:cubicBezTo>
                    <a:pt x="322" y="1263"/>
                    <a:pt x="501" y="1334"/>
                    <a:pt x="667" y="1334"/>
                  </a:cubicBezTo>
                  <a:cubicBezTo>
                    <a:pt x="846" y="1334"/>
                    <a:pt x="1024" y="1263"/>
                    <a:pt x="1143" y="1144"/>
                  </a:cubicBezTo>
                  <a:cubicBezTo>
                    <a:pt x="1274" y="1013"/>
                    <a:pt x="1346" y="846"/>
                    <a:pt x="1346" y="668"/>
                  </a:cubicBezTo>
                  <a:cubicBezTo>
                    <a:pt x="1346" y="489"/>
                    <a:pt x="1274" y="322"/>
                    <a:pt x="1143" y="191"/>
                  </a:cubicBezTo>
                  <a:cubicBezTo>
                    <a:pt x="1024" y="72"/>
                    <a:pt x="846" y="1"/>
                    <a:pt x="6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255" name="Google Shape;5255;p43"/>
            <p:cNvSpPr/>
            <p:nvPr/>
          </p:nvSpPr>
          <p:spPr>
            <a:xfrm rot="10800000">
              <a:off x="4783775" y="1495925"/>
              <a:ext cx="33650" cy="33375"/>
            </a:xfrm>
            <a:custGeom>
              <a:avLst/>
              <a:gdLst/>
              <a:ahLst/>
              <a:cxnLst/>
              <a:rect l="l" t="t" r="r" b="b"/>
              <a:pathLst>
                <a:path w="1346" h="1335" extrusionOk="0">
                  <a:moveTo>
                    <a:pt x="667" y="1"/>
                  </a:moveTo>
                  <a:cubicBezTo>
                    <a:pt x="501" y="1"/>
                    <a:pt x="322" y="72"/>
                    <a:pt x="203" y="191"/>
                  </a:cubicBezTo>
                  <a:cubicBezTo>
                    <a:pt x="72" y="322"/>
                    <a:pt x="0" y="489"/>
                    <a:pt x="0" y="668"/>
                  </a:cubicBezTo>
                  <a:cubicBezTo>
                    <a:pt x="0" y="846"/>
                    <a:pt x="72" y="1013"/>
                    <a:pt x="203" y="1144"/>
                  </a:cubicBezTo>
                  <a:cubicBezTo>
                    <a:pt x="322" y="1263"/>
                    <a:pt x="501" y="1334"/>
                    <a:pt x="667" y="1334"/>
                  </a:cubicBezTo>
                  <a:cubicBezTo>
                    <a:pt x="846" y="1334"/>
                    <a:pt x="1024" y="1263"/>
                    <a:pt x="1143" y="1144"/>
                  </a:cubicBezTo>
                  <a:cubicBezTo>
                    <a:pt x="1274" y="1013"/>
                    <a:pt x="1346" y="846"/>
                    <a:pt x="1346" y="668"/>
                  </a:cubicBezTo>
                  <a:cubicBezTo>
                    <a:pt x="1346" y="489"/>
                    <a:pt x="1274" y="322"/>
                    <a:pt x="1143" y="191"/>
                  </a:cubicBezTo>
                  <a:cubicBezTo>
                    <a:pt x="1024" y="72"/>
                    <a:pt x="846" y="1"/>
                    <a:pt x="6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256" name="Google Shape;5256;p43"/>
            <p:cNvSpPr/>
            <p:nvPr/>
          </p:nvSpPr>
          <p:spPr>
            <a:xfrm rot="10800000">
              <a:off x="4783775" y="1643913"/>
              <a:ext cx="33650" cy="33375"/>
            </a:xfrm>
            <a:custGeom>
              <a:avLst/>
              <a:gdLst/>
              <a:ahLst/>
              <a:cxnLst/>
              <a:rect l="l" t="t" r="r" b="b"/>
              <a:pathLst>
                <a:path w="1346" h="1335" extrusionOk="0">
                  <a:moveTo>
                    <a:pt x="667" y="1"/>
                  </a:moveTo>
                  <a:cubicBezTo>
                    <a:pt x="501" y="1"/>
                    <a:pt x="322" y="72"/>
                    <a:pt x="203" y="191"/>
                  </a:cubicBezTo>
                  <a:cubicBezTo>
                    <a:pt x="72" y="322"/>
                    <a:pt x="0" y="489"/>
                    <a:pt x="0" y="668"/>
                  </a:cubicBezTo>
                  <a:cubicBezTo>
                    <a:pt x="0" y="846"/>
                    <a:pt x="72" y="1013"/>
                    <a:pt x="203" y="1144"/>
                  </a:cubicBezTo>
                  <a:cubicBezTo>
                    <a:pt x="322" y="1263"/>
                    <a:pt x="501" y="1334"/>
                    <a:pt x="667" y="1334"/>
                  </a:cubicBezTo>
                  <a:cubicBezTo>
                    <a:pt x="846" y="1334"/>
                    <a:pt x="1024" y="1263"/>
                    <a:pt x="1143" y="1144"/>
                  </a:cubicBezTo>
                  <a:cubicBezTo>
                    <a:pt x="1274" y="1013"/>
                    <a:pt x="1346" y="846"/>
                    <a:pt x="1346" y="668"/>
                  </a:cubicBezTo>
                  <a:cubicBezTo>
                    <a:pt x="1346" y="489"/>
                    <a:pt x="1274" y="322"/>
                    <a:pt x="1143" y="191"/>
                  </a:cubicBezTo>
                  <a:cubicBezTo>
                    <a:pt x="1024" y="72"/>
                    <a:pt x="846" y="1"/>
                    <a:pt x="6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257" name="Google Shape;5257;p43"/>
            <p:cNvSpPr/>
            <p:nvPr/>
          </p:nvSpPr>
          <p:spPr>
            <a:xfrm rot="10800000">
              <a:off x="4783775" y="1791900"/>
              <a:ext cx="33650" cy="33375"/>
            </a:xfrm>
            <a:custGeom>
              <a:avLst/>
              <a:gdLst/>
              <a:ahLst/>
              <a:cxnLst/>
              <a:rect l="l" t="t" r="r" b="b"/>
              <a:pathLst>
                <a:path w="1346" h="1335" extrusionOk="0">
                  <a:moveTo>
                    <a:pt x="667" y="1"/>
                  </a:moveTo>
                  <a:cubicBezTo>
                    <a:pt x="501" y="1"/>
                    <a:pt x="322" y="72"/>
                    <a:pt x="203" y="191"/>
                  </a:cubicBezTo>
                  <a:cubicBezTo>
                    <a:pt x="72" y="322"/>
                    <a:pt x="0" y="489"/>
                    <a:pt x="0" y="668"/>
                  </a:cubicBezTo>
                  <a:cubicBezTo>
                    <a:pt x="0" y="846"/>
                    <a:pt x="72" y="1013"/>
                    <a:pt x="203" y="1144"/>
                  </a:cubicBezTo>
                  <a:cubicBezTo>
                    <a:pt x="322" y="1263"/>
                    <a:pt x="501" y="1334"/>
                    <a:pt x="667" y="1334"/>
                  </a:cubicBezTo>
                  <a:cubicBezTo>
                    <a:pt x="846" y="1334"/>
                    <a:pt x="1024" y="1263"/>
                    <a:pt x="1143" y="1144"/>
                  </a:cubicBezTo>
                  <a:cubicBezTo>
                    <a:pt x="1274" y="1013"/>
                    <a:pt x="1346" y="846"/>
                    <a:pt x="1346" y="668"/>
                  </a:cubicBezTo>
                  <a:cubicBezTo>
                    <a:pt x="1346" y="489"/>
                    <a:pt x="1274" y="322"/>
                    <a:pt x="1143" y="191"/>
                  </a:cubicBezTo>
                  <a:cubicBezTo>
                    <a:pt x="1024" y="72"/>
                    <a:pt x="846" y="1"/>
                    <a:pt x="6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258" name="Google Shape;5258;p43"/>
            <p:cNvSpPr/>
            <p:nvPr/>
          </p:nvSpPr>
          <p:spPr>
            <a:xfrm rot="10800000">
              <a:off x="4783775" y="1939875"/>
              <a:ext cx="33650" cy="33375"/>
            </a:xfrm>
            <a:custGeom>
              <a:avLst/>
              <a:gdLst/>
              <a:ahLst/>
              <a:cxnLst/>
              <a:rect l="l" t="t" r="r" b="b"/>
              <a:pathLst>
                <a:path w="1346" h="1335" extrusionOk="0">
                  <a:moveTo>
                    <a:pt x="667" y="1"/>
                  </a:moveTo>
                  <a:cubicBezTo>
                    <a:pt x="501" y="1"/>
                    <a:pt x="322" y="72"/>
                    <a:pt x="203" y="191"/>
                  </a:cubicBezTo>
                  <a:cubicBezTo>
                    <a:pt x="72" y="322"/>
                    <a:pt x="0" y="489"/>
                    <a:pt x="0" y="668"/>
                  </a:cubicBezTo>
                  <a:cubicBezTo>
                    <a:pt x="0" y="846"/>
                    <a:pt x="72" y="1013"/>
                    <a:pt x="203" y="1144"/>
                  </a:cubicBezTo>
                  <a:cubicBezTo>
                    <a:pt x="322" y="1263"/>
                    <a:pt x="501" y="1334"/>
                    <a:pt x="667" y="1334"/>
                  </a:cubicBezTo>
                  <a:cubicBezTo>
                    <a:pt x="846" y="1334"/>
                    <a:pt x="1024" y="1263"/>
                    <a:pt x="1143" y="1144"/>
                  </a:cubicBezTo>
                  <a:cubicBezTo>
                    <a:pt x="1274" y="1013"/>
                    <a:pt x="1346" y="846"/>
                    <a:pt x="1346" y="668"/>
                  </a:cubicBezTo>
                  <a:cubicBezTo>
                    <a:pt x="1346" y="489"/>
                    <a:pt x="1274" y="322"/>
                    <a:pt x="1143" y="191"/>
                  </a:cubicBezTo>
                  <a:cubicBezTo>
                    <a:pt x="1024" y="72"/>
                    <a:pt x="846" y="1"/>
                    <a:pt x="6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5259" name="Google Shape;5259;p43"/>
          <p:cNvGrpSpPr/>
          <p:nvPr/>
        </p:nvGrpSpPr>
        <p:grpSpPr>
          <a:xfrm rot="5400000">
            <a:off x="5871250" y="2858601"/>
            <a:ext cx="33650" cy="773300"/>
            <a:chOff x="4783775" y="1199950"/>
            <a:chExt cx="33650" cy="773300"/>
          </a:xfrm>
        </p:grpSpPr>
        <p:sp>
          <p:nvSpPr>
            <p:cNvPr id="5260" name="Google Shape;5260;p43"/>
            <p:cNvSpPr/>
            <p:nvPr/>
          </p:nvSpPr>
          <p:spPr>
            <a:xfrm rot="10800000">
              <a:off x="4783775" y="1199950"/>
              <a:ext cx="33650" cy="33375"/>
            </a:xfrm>
            <a:custGeom>
              <a:avLst/>
              <a:gdLst/>
              <a:ahLst/>
              <a:cxnLst/>
              <a:rect l="l" t="t" r="r" b="b"/>
              <a:pathLst>
                <a:path w="1346" h="1335" extrusionOk="0">
                  <a:moveTo>
                    <a:pt x="667" y="1"/>
                  </a:moveTo>
                  <a:cubicBezTo>
                    <a:pt x="501" y="1"/>
                    <a:pt x="322" y="72"/>
                    <a:pt x="203" y="191"/>
                  </a:cubicBezTo>
                  <a:cubicBezTo>
                    <a:pt x="72" y="322"/>
                    <a:pt x="0" y="489"/>
                    <a:pt x="0" y="668"/>
                  </a:cubicBezTo>
                  <a:cubicBezTo>
                    <a:pt x="0" y="846"/>
                    <a:pt x="72" y="1013"/>
                    <a:pt x="203" y="1144"/>
                  </a:cubicBezTo>
                  <a:cubicBezTo>
                    <a:pt x="322" y="1263"/>
                    <a:pt x="501" y="1334"/>
                    <a:pt x="667" y="1334"/>
                  </a:cubicBezTo>
                  <a:cubicBezTo>
                    <a:pt x="846" y="1334"/>
                    <a:pt x="1024" y="1263"/>
                    <a:pt x="1143" y="1144"/>
                  </a:cubicBezTo>
                  <a:cubicBezTo>
                    <a:pt x="1274" y="1013"/>
                    <a:pt x="1346" y="846"/>
                    <a:pt x="1346" y="668"/>
                  </a:cubicBezTo>
                  <a:cubicBezTo>
                    <a:pt x="1346" y="489"/>
                    <a:pt x="1274" y="322"/>
                    <a:pt x="1143" y="191"/>
                  </a:cubicBezTo>
                  <a:cubicBezTo>
                    <a:pt x="1024" y="72"/>
                    <a:pt x="846" y="1"/>
                    <a:pt x="6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261" name="Google Shape;5261;p43"/>
            <p:cNvSpPr/>
            <p:nvPr/>
          </p:nvSpPr>
          <p:spPr>
            <a:xfrm rot="10800000">
              <a:off x="4783775" y="1347938"/>
              <a:ext cx="33650" cy="33375"/>
            </a:xfrm>
            <a:custGeom>
              <a:avLst/>
              <a:gdLst/>
              <a:ahLst/>
              <a:cxnLst/>
              <a:rect l="l" t="t" r="r" b="b"/>
              <a:pathLst>
                <a:path w="1346" h="1335" extrusionOk="0">
                  <a:moveTo>
                    <a:pt x="667" y="1"/>
                  </a:moveTo>
                  <a:cubicBezTo>
                    <a:pt x="501" y="1"/>
                    <a:pt x="322" y="72"/>
                    <a:pt x="203" y="191"/>
                  </a:cubicBezTo>
                  <a:cubicBezTo>
                    <a:pt x="72" y="322"/>
                    <a:pt x="0" y="489"/>
                    <a:pt x="0" y="668"/>
                  </a:cubicBezTo>
                  <a:cubicBezTo>
                    <a:pt x="0" y="846"/>
                    <a:pt x="72" y="1013"/>
                    <a:pt x="203" y="1144"/>
                  </a:cubicBezTo>
                  <a:cubicBezTo>
                    <a:pt x="322" y="1263"/>
                    <a:pt x="501" y="1334"/>
                    <a:pt x="667" y="1334"/>
                  </a:cubicBezTo>
                  <a:cubicBezTo>
                    <a:pt x="846" y="1334"/>
                    <a:pt x="1024" y="1263"/>
                    <a:pt x="1143" y="1144"/>
                  </a:cubicBezTo>
                  <a:cubicBezTo>
                    <a:pt x="1274" y="1013"/>
                    <a:pt x="1346" y="846"/>
                    <a:pt x="1346" y="668"/>
                  </a:cubicBezTo>
                  <a:cubicBezTo>
                    <a:pt x="1346" y="489"/>
                    <a:pt x="1274" y="322"/>
                    <a:pt x="1143" y="191"/>
                  </a:cubicBezTo>
                  <a:cubicBezTo>
                    <a:pt x="1024" y="72"/>
                    <a:pt x="846" y="1"/>
                    <a:pt x="6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262" name="Google Shape;5262;p43"/>
            <p:cNvSpPr/>
            <p:nvPr/>
          </p:nvSpPr>
          <p:spPr>
            <a:xfrm rot="10800000">
              <a:off x="4783775" y="1495925"/>
              <a:ext cx="33650" cy="33375"/>
            </a:xfrm>
            <a:custGeom>
              <a:avLst/>
              <a:gdLst/>
              <a:ahLst/>
              <a:cxnLst/>
              <a:rect l="l" t="t" r="r" b="b"/>
              <a:pathLst>
                <a:path w="1346" h="1335" extrusionOk="0">
                  <a:moveTo>
                    <a:pt x="667" y="1"/>
                  </a:moveTo>
                  <a:cubicBezTo>
                    <a:pt x="501" y="1"/>
                    <a:pt x="322" y="72"/>
                    <a:pt x="203" y="191"/>
                  </a:cubicBezTo>
                  <a:cubicBezTo>
                    <a:pt x="72" y="322"/>
                    <a:pt x="0" y="489"/>
                    <a:pt x="0" y="668"/>
                  </a:cubicBezTo>
                  <a:cubicBezTo>
                    <a:pt x="0" y="846"/>
                    <a:pt x="72" y="1013"/>
                    <a:pt x="203" y="1144"/>
                  </a:cubicBezTo>
                  <a:cubicBezTo>
                    <a:pt x="322" y="1263"/>
                    <a:pt x="501" y="1334"/>
                    <a:pt x="667" y="1334"/>
                  </a:cubicBezTo>
                  <a:cubicBezTo>
                    <a:pt x="846" y="1334"/>
                    <a:pt x="1024" y="1263"/>
                    <a:pt x="1143" y="1144"/>
                  </a:cubicBezTo>
                  <a:cubicBezTo>
                    <a:pt x="1274" y="1013"/>
                    <a:pt x="1346" y="846"/>
                    <a:pt x="1346" y="668"/>
                  </a:cubicBezTo>
                  <a:cubicBezTo>
                    <a:pt x="1346" y="489"/>
                    <a:pt x="1274" y="322"/>
                    <a:pt x="1143" y="191"/>
                  </a:cubicBezTo>
                  <a:cubicBezTo>
                    <a:pt x="1024" y="72"/>
                    <a:pt x="846" y="1"/>
                    <a:pt x="6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263" name="Google Shape;5263;p43"/>
            <p:cNvSpPr/>
            <p:nvPr/>
          </p:nvSpPr>
          <p:spPr>
            <a:xfrm rot="10800000">
              <a:off x="4783775" y="1643913"/>
              <a:ext cx="33650" cy="33375"/>
            </a:xfrm>
            <a:custGeom>
              <a:avLst/>
              <a:gdLst/>
              <a:ahLst/>
              <a:cxnLst/>
              <a:rect l="l" t="t" r="r" b="b"/>
              <a:pathLst>
                <a:path w="1346" h="1335" extrusionOk="0">
                  <a:moveTo>
                    <a:pt x="667" y="1"/>
                  </a:moveTo>
                  <a:cubicBezTo>
                    <a:pt x="501" y="1"/>
                    <a:pt x="322" y="72"/>
                    <a:pt x="203" y="191"/>
                  </a:cubicBezTo>
                  <a:cubicBezTo>
                    <a:pt x="72" y="322"/>
                    <a:pt x="0" y="489"/>
                    <a:pt x="0" y="668"/>
                  </a:cubicBezTo>
                  <a:cubicBezTo>
                    <a:pt x="0" y="846"/>
                    <a:pt x="72" y="1013"/>
                    <a:pt x="203" y="1144"/>
                  </a:cubicBezTo>
                  <a:cubicBezTo>
                    <a:pt x="322" y="1263"/>
                    <a:pt x="501" y="1334"/>
                    <a:pt x="667" y="1334"/>
                  </a:cubicBezTo>
                  <a:cubicBezTo>
                    <a:pt x="846" y="1334"/>
                    <a:pt x="1024" y="1263"/>
                    <a:pt x="1143" y="1144"/>
                  </a:cubicBezTo>
                  <a:cubicBezTo>
                    <a:pt x="1274" y="1013"/>
                    <a:pt x="1346" y="846"/>
                    <a:pt x="1346" y="668"/>
                  </a:cubicBezTo>
                  <a:cubicBezTo>
                    <a:pt x="1346" y="489"/>
                    <a:pt x="1274" y="322"/>
                    <a:pt x="1143" y="191"/>
                  </a:cubicBezTo>
                  <a:cubicBezTo>
                    <a:pt x="1024" y="72"/>
                    <a:pt x="846" y="1"/>
                    <a:pt x="6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264" name="Google Shape;5264;p43"/>
            <p:cNvSpPr/>
            <p:nvPr/>
          </p:nvSpPr>
          <p:spPr>
            <a:xfrm rot="10800000">
              <a:off x="4783775" y="1791900"/>
              <a:ext cx="33650" cy="33375"/>
            </a:xfrm>
            <a:custGeom>
              <a:avLst/>
              <a:gdLst/>
              <a:ahLst/>
              <a:cxnLst/>
              <a:rect l="l" t="t" r="r" b="b"/>
              <a:pathLst>
                <a:path w="1346" h="1335" extrusionOk="0">
                  <a:moveTo>
                    <a:pt x="667" y="1"/>
                  </a:moveTo>
                  <a:cubicBezTo>
                    <a:pt x="501" y="1"/>
                    <a:pt x="322" y="72"/>
                    <a:pt x="203" y="191"/>
                  </a:cubicBezTo>
                  <a:cubicBezTo>
                    <a:pt x="72" y="322"/>
                    <a:pt x="0" y="489"/>
                    <a:pt x="0" y="668"/>
                  </a:cubicBezTo>
                  <a:cubicBezTo>
                    <a:pt x="0" y="846"/>
                    <a:pt x="72" y="1013"/>
                    <a:pt x="203" y="1144"/>
                  </a:cubicBezTo>
                  <a:cubicBezTo>
                    <a:pt x="322" y="1263"/>
                    <a:pt x="501" y="1334"/>
                    <a:pt x="667" y="1334"/>
                  </a:cubicBezTo>
                  <a:cubicBezTo>
                    <a:pt x="846" y="1334"/>
                    <a:pt x="1024" y="1263"/>
                    <a:pt x="1143" y="1144"/>
                  </a:cubicBezTo>
                  <a:cubicBezTo>
                    <a:pt x="1274" y="1013"/>
                    <a:pt x="1346" y="846"/>
                    <a:pt x="1346" y="668"/>
                  </a:cubicBezTo>
                  <a:cubicBezTo>
                    <a:pt x="1346" y="489"/>
                    <a:pt x="1274" y="322"/>
                    <a:pt x="1143" y="191"/>
                  </a:cubicBezTo>
                  <a:cubicBezTo>
                    <a:pt x="1024" y="72"/>
                    <a:pt x="846" y="1"/>
                    <a:pt x="6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265" name="Google Shape;5265;p43"/>
            <p:cNvSpPr/>
            <p:nvPr/>
          </p:nvSpPr>
          <p:spPr>
            <a:xfrm rot="10800000">
              <a:off x="4783775" y="1939875"/>
              <a:ext cx="33650" cy="33375"/>
            </a:xfrm>
            <a:custGeom>
              <a:avLst/>
              <a:gdLst/>
              <a:ahLst/>
              <a:cxnLst/>
              <a:rect l="l" t="t" r="r" b="b"/>
              <a:pathLst>
                <a:path w="1346" h="1335" extrusionOk="0">
                  <a:moveTo>
                    <a:pt x="667" y="1"/>
                  </a:moveTo>
                  <a:cubicBezTo>
                    <a:pt x="501" y="1"/>
                    <a:pt x="322" y="72"/>
                    <a:pt x="203" y="191"/>
                  </a:cubicBezTo>
                  <a:cubicBezTo>
                    <a:pt x="72" y="322"/>
                    <a:pt x="0" y="489"/>
                    <a:pt x="0" y="668"/>
                  </a:cubicBezTo>
                  <a:cubicBezTo>
                    <a:pt x="0" y="846"/>
                    <a:pt x="72" y="1013"/>
                    <a:pt x="203" y="1144"/>
                  </a:cubicBezTo>
                  <a:cubicBezTo>
                    <a:pt x="322" y="1263"/>
                    <a:pt x="501" y="1334"/>
                    <a:pt x="667" y="1334"/>
                  </a:cubicBezTo>
                  <a:cubicBezTo>
                    <a:pt x="846" y="1334"/>
                    <a:pt x="1024" y="1263"/>
                    <a:pt x="1143" y="1144"/>
                  </a:cubicBezTo>
                  <a:cubicBezTo>
                    <a:pt x="1274" y="1013"/>
                    <a:pt x="1346" y="846"/>
                    <a:pt x="1346" y="668"/>
                  </a:cubicBezTo>
                  <a:cubicBezTo>
                    <a:pt x="1346" y="489"/>
                    <a:pt x="1274" y="322"/>
                    <a:pt x="1143" y="191"/>
                  </a:cubicBezTo>
                  <a:cubicBezTo>
                    <a:pt x="1024" y="72"/>
                    <a:pt x="846" y="1"/>
                    <a:pt x="6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5266" name="Google Shape;5266;p43"/>
          <p:cNvGrpSpPr/>
          <p:nvPr/>
        </p:nvGrpSpPr>
        <p:grpSpPr>
          <a:xfrm rot="5400000">
            <a:off x="3239100" y="1511900"/>
            <a:ext cx="33650" cy="773300"/>
            <a:chOff x="4783775" y="1199950"/>
            <a:chExt cx="33650" cy="773300"/>
          </a:xfrm>
        </p:grpSpPr>
        <p:sp>
          <p:nvSpPr>
            <p:cNvPr id="5267" name="Google Shape;5267;p43"/>
            <p:cNvSpPr/>
            <p:nvPr/>
          </p:nvSpPr>
          <p:spPr>
            <a:xfrm rot="10800000">
              <a:off x="4783775" y="1199950"/>
              <a:ext cx="33650" cy="33375"/>
            </a:xfrm>
            <a:custGeom>
              <a:avLst/>
              <a:gdLst/>
              <a:ahLst/>
              <a:cxnLst/>
              <a:rect l="l" t="t" r="r" b="b"/>
              <a:pathLst>
                <a:path w="1346" h="1335" extrusionOk="0">
                  <a:moveTo>
                    <a:pt x="667" y="1"/>
                  </a:moveTo>
                  <a:cubicBezTo>
                    <a:pt x="501" y="1"/>
                    <a:pt x="322" y="72"/>
                    <a:pt x="203" y="191"/>
                  </a:cubicBezTo>
                  <a:cubicBezTo>
                    <a:pt x="72" y="322"/>
                    <a:pt x="0" y="489"/>
                    <a:pt x="0" y="668"/>
                  </a:cubicBezTo>
                  <a:cubicBezTo>
                    <a:pt x="0" y="846"/>
                    <a:pt x="72" y="1013"/>
                    <a:pt x="203" y="1144"/>
                  </a:cubicBezTo>
                  <a:cubicBezTo>
                    <a:pt x="322" y="1263"/>
                    <a:pt x="501" y="1334"/>
                    <a:pt x="667" y="1334"/>
                  </a:cubicBezTo>
                  <a:cubicBezTo>
                    <a:pt x="846" y="1334"/>
                    <a:pt x="1024" y="1263"/>
                    <a:pt x="1143" y="1144"/>
                  </a:cubicBezTo>
                  <a:cubicBezTo>
                    <a:pt x="1274" y="1013"/>
                    <a:pt x="1346" y="846"/>
                    <a:pt x="1346" y="668"/>
                  </a:cubicBezTo>
                  <a:cubicBezTo>
                    <a:pt x="1346" y="489"/>
                    <a:pt x="1274" y="322"/>
                    <a:pt x="1143" y="191"/>
                  </a:cubicBezTo>
                  <a:cubicBezTo>
                    <a:pt x="1024" y="72"/>
                    <a:pt x="846" y="1"/>
                    <a:pt x="6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268" name="Google Shape;5268;p43"/>
            <p:cNvSpPr/>
            <p:nvPr/>
          </p:nvSpPr>
          <p:spPr>
            <a:xfrm rot="10800000">
              <a:off x="4783775" y="1347938"/>
              <a:ext cx="33650" cy="33375"/>
            </a:xfrm>
            <a:custGeom>
              <a:avLst/>
              <a:gdLst/>
              <a:ahLst/>
              <a:cxnLst/>
              <a:rect l="l" t="t" r="r" b="b"/>
              <a:pathLst>
                <a:path w="1346" h="1335" extrusionOk="0">
                  <a:moveTo>
                    <a:pt x="667" y="1"/>
                  </a:moveTo>
                  <a:cubicBezTo>
                    <a:pt x="501" y="1"/>
                    <a:pt x="322" y="72"/>
                    <a:pt x="203" y="191"/>
                  </a:cubicBezTo>
                  <a:cubicBezTo>
                    <a:pt x="72" y="322"/>
                    <a:pt x="0" y="489"/>
                    <a:pt x="0" y="668"/>
                  </a:cubicBezTo>
                  <a:cubicBezTo>
                    <a:pt x="0" y="846"/>
                    <a:pt x="72" y="1013"/>
                    <a:pt x="203" y="1144"/>
                  </a:cubicBezTo>
                  <a:cubicBezTo>
                    <a:pt x="322" y="1263"/>
                    <a:pt x="501" y="1334"/>
                    <a:pt x="667" y="1334"/>
                  </a:cubicBezTo>
                  <a:cubicBezTo>
                    <a:pt x="846" y="1334"/>
                    <a:pt x="1024" y="1263"/>
                    <a:pt x="1143" y="1144"/>
                  </a:cubicBezTo>
                  <a:cubicBezTo>
                    <a:pt x="1274" y="1013"/>
                    <a:pt x="1346" y="846"/>
                    <a:pt x="1346" y="668"/>
                  </a:cubicBezTo>
                  <a:cubicBezTo>
                    <a:pt x="1346" y="489"/>
                    <a:pt x="1274" y="322"/>
                    <a:pt x="1143" y="191"/>
                  </a:cubicBezTo>
                  <a:cubicBezTo>
                    <a:pt x="1024" y="72"/>
                    <a:pt x="846" y="1"/>
                    <a:pt x="6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269" name="Google Shape;5269;p43"/>
            <p:cNvSpPr/>
            <p:nvPr/>
          </p:nvSpPr>
          <p:spPr>
            <a:xfrm rot="10800000">
              <a:off x="4783775" y="1495925"/>
              <a:ext cx="33650" cy="33375"/>
            </a:xfrm>
            <a:custGeom>
              <a:avLst/>
              <a:gdLst/>
              <a:ahLst/>
              <a:cxnLst/>
              <a:rect l="l" t="t" r="r" b="b"/>
              <a:pathLst>
                <a:path w="1346" h="1335" extrusionOk="0">
                  <a:moveTo>
                    <a:pt x="667" y="1"/>
                  </a:moveTo>
                  <a:cubicBezTo>
                    <a:pt x="501" y="1"/>
                    <a:pt x="322" y="72"/>
                    <a:pt x="203" y="191"/>
                  </a:cubicBezTo>
                  <a:cubicBezTo>
                    <a:pt x="72" y="322"/>
                    <a:pt x="0" y="489"/>
                    <a:pt x="0" y="668"/>
                  </a:cubicBezTo>
                  <a:cubicBezTo>
                    <a:pt x="0" y="846"/>
                    <a:pt x="72" y="1013"/>
                    <a:pt x="203" y="1144"/>
                  </a:cubicBezTo>
                  <a:cubicBezTo>
                    <a:pt x="322" y="1263"/>
                    <a:pt x="501" y="1334"/>
                    <a:pt x="667" y="1334"/>
                  </a:cubicBezTo>
                  <a:cubicBezTo>
                    <a:pt x="846" y="1334"/>
                    <a:pt x="1024" y="1263"/>
                    <a:pt x="1143" y="1144"/>
                  </a:cubicBezTo>
                  <a:cubicBezTo>
                    <a:pt x="1274" y="1013"/>
                    <a:pt x="1346" y="846"/>
                    <a:pt x="1346" y="668"/>
                  </a:cubicBezTo>
                  <a:cubicBezTo>
                    <a:pt x="1346" y="489"/>
                    <a:pt x="1274" y="322"/>
                    <a:pt x="1143" y="191"/>
                  </a:cubicBezTo>
                  <a:cubicBezTo>
                    <a:pt x="1024" y="72"/>
                    <a:pt x="846" y="1"/>
                    <a:pt x="6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270" name="Google Shape;5270;p43"/>
            <p:cNvSpPr/>
            <p:nvPr/>
          </p:nvSpPr>
          <p:spPr>
            <a:xfrm rot="10800000">
              <a:off x="4783775" y="1643913"/>
              <a:ext cx="33650" cy="33375"/>
            </a:xfrm>
            <a:custGeom>
              <a:avLst/>
              <a:gdLst/>
              <a:ahLst/>
              <a:cxnLst/>
              <a:rect l="l" t="t" r="r" b="b"/>
              <a:pathLst>
                <a:path w="1346" h="1335" extrusionOk="0">
                  <a:moveTo>
                    <a:pt x="667" y="1"/>
                  </a:moveTo>
                  <a:cubicBezTo>
                    <a:pt x="501" y="1"/>
                    <a:pt x="322" y="72"/>
                    <a:pt x="203" y="191"/>
                  </a:cubicBezTo>
                  <a:cubicBezTo>
                    <a:pt x="72" y="322"/>
                    <a:pt x="0" y="489"/>
                    <a:pt x="0" y="668"/>
                  </a:cubicBezTo>
                  <a:cubicBezTo>
                    <a:pt x="0" y="846"/>
                    <a:pt x="72" y="1013"/>
                    <a:pt x="203" y="1144"/>
                  </a:cubicBezTo>
                  <a:cubicBezTo>
                    <a:pt x="322" y="1263"/>
                    <a:pt x="501" y="1334"/>
                    <a:pt x="667" y="1334"/>
                  </a:cubicBezTo>
                  <a:cubicBezTo>
                    <a:pt x="846" y="1334"/>
                    <a:pt x="1024" y="1263"/>
                    <a:pt x="1143" y="1144"/>
                  </a:cubicBezTo>
                  <a:cubicBezTo>
                    <a:pt x="1274" y="1013"/>
                    <a:pt x="1346" y="846"/>
                    <a:pt x="1346" y="668"/>
                  </a:cubicBezTo>
                  <a:cubicBezTo>
                    <a:pt x="1346" y="489"/>
                    <a:pt x="1274" y="322"/>
                    <a:pt x="1143" y="191"/>
                  </a:cubicBezTo>
                  <a:cubicBezTo>
                    <a:pt x="1024" y="72"/>
                    <a:pt x="846" y="1"/>
                    <a:pt x="6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271" name="Google Shape;5271;p43"/>
            <p:cNvSpPr/>
            <p:nvPr/>
          </p:nvSpPr>
          <p:spPr>
            <a:xfrm rot="10800000">
              <a:off x="4783775" y="1791900"/>
              <a:ext cx="33650" cy="33375"/>
            </a:xfrm>
            <a:custGeom>
              <a:avLst/>
              <a:gdLst/>
              <a:ahLst/>
              <a:cxnLst/>
              <a:rect l="l" t="t" r="r" b="b"/>
              <a:pathLst>
                <a:path w="1346" h="1335" extrusionOk="0">
                  <a:moveTo>
                    <a:pt x="667" y="1"/>
                  </a:moveTo>
                  <a:cubicBezTo>
                    <a:pt x="501" y="1"/>
                    <a:pt x="322" y="72"/>
                    <a:pt x="203" y="191"/>
                  </a:cubicBezTo>
                  <a:cubicBezTo>
                    <a:pt x="72" y="322"/>
                    <a:pt x="0" y="489"/>
                    <a:pt x="0" y="668"/>
                  </a:cubicBezTo>
                  <a:cubicBezTo>
                    <a:pt x="0" y="846"/>
                    <a:pt x="72" y="1013"/>
                    <a:pt x="203" y="1144"/>
                  </a:cubicBezTo>
                  <a:cubicBezTo>
                    <a:pt x="322" y="1263"/>
                    <a:pt x="501" y="1334"/>
                    <a:pt x="667" y="1334"/>
                  </a:cubicBezTo>
                  <a:cubicBezTo>
                    <a:pt x="846" y="1334"/>
                    <a:pt x="1024" y="1263"/>
                    <a:pt x="1143" y="1144"/>
                  </a:cubicBezTo>
                  <a:cubicBezTo>
                    <a:pt x="1274" y="1013"/>
                    <a:pt x="1346" y="846"/>
                    <a:pt x="1346" y="668"/>
                  </a:cubicBezTo>
                  <a:cubicBezTo>
                    <a:pt x="1346" y="489"/>
                    <a:pt x="1274" y="322"/>
                    <a:pt x="1143" y="191"/>
                  </a:cubicBezTo>
                  <a:cubicBezTo>
                    <a:pt x="1024" y="72"/>
                    <a:pt x="846" y="1"/>
                    <a:pt x="6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272" name="Google Shape;5272;p43"/>
            <p:cNvSpPr/>
            <p:nvPr/>
          </p:nvSpPr>
          <p:spPr>
            <a:xfrm rot="10800000">
              <a:off x="4783775" y="1939875"/>
              <a:ext cx="33650" cy="33375"/>
            </a:xfrm>
            <a:custGeom>
              <a:avLst/>
              <a:gdLst/>
              <a:ahLst/>
              <a:cxnLst/>
              <a:rect l="l" t="t" r="r" b="b"/>
              <a:pathLst>
                <a:path w="1346" h="1335" extrusionOk="0">
                  <a:moveTo>
                    <a:pt x="667" y="1"/>
                  </a:moveTo>
                  <a:cubicBezTo>
                    <a:pt x="501" y="1"/>
                    <a:pt x="322" y="72"/>
                    <a:pt x="203" y="191"/>
                  </a:cubicBezTo>
                  <a:cubicBezTo>
                    <a:pt x="72" y="322"/>
                    <a:pt x="0" y="489"/>
                    <a:pt x="0" y="668"/>
                  </a:cubicBezTo>
                  <a:cubicBezTo>
                    <a:pt x="0" y="846"/>
                    <a:pt x="72" y="1013"/>
                    <a:pt x="203" y="1144"/>
                  </a:cubicBezTo>
                  <a:cubicBezTo>
                    <a:pt x="322" y="1263"/>
                    <a:pt x="501" y="1334"/>
                    <a:pt x="667" y="1334"/>
                  </a:cubicBezTo>
                  <a:cubicBezTo>
                    <a:pt x="846" y="1334"/>
                    <a:pt x="1024" y="1263"/>
                    <a:pt x="1143" y="1144"/>
                  </a:cubicBezTo>
                  <a:cubicBezTo>
                    <a:pt x="1274" y="1013"/>
                    <a:pt x="1346" y="846"/>
                    <a:pt x="1346" y="668"/>
                  </a:cubicBezTo>
                  <a:cubicBezTo>
                    <a:pt x="1346" y="489"/>
                    <a:pt x="1274" y="322"/>
                    <a:pt x="1143" y="191"/>
                  </a:cubicBezTo>
                  <a:cubicBezTo>
                    <a:pt x="1024" y="72"/>
                    <a:pt x="846" y="1"/>
                    <a:pt x="6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5273" name="Google Shape;5273;p43"/>
          <p:cNvGrpSpPr/>
          <p:nvPr/>
        </p:nvGrpSpPr>
        <p:grpSpPr>
          <a:xfrm rot="5400000">
            <a:off x="3239100" y="2858600"/>
            <a:ext cx="33650" cy="773300"/>
            <a:chOff x="4783775" y="1199950"/>
            <a:chExt cx="33650" cy="773300"/>
          </a:xfrm>
        </p:grpSpPr>
        <p:sp>
          <p:nvSpPr>
            <p:cNvPr id="5274" name="Google Shape;5274;p43"/>
            <p:cNvSpPr/>
            <p:nvPr/>
          </p:nvSpPr>
          <p:spPr>
            <a:xfrm rot="10800000">
              <a:off x="4783775" y="1199950"/>
              <a:ext cx="33650" cy="33375"/>
            </a:xfrm>
            <a:custGeom>
              <a:avLst/>
              <a:gdLst/>
              <a:ahLst/>
              <a:cxnLst/>
              <a:rect l="l" t="t" r="r" b="b"/>
              <a:pathLst>
                <a:path w="1346" h="1335" extrusionOk="0">
                  <a:moveTo>
                    <a:pt x="667" y="1"/>
                  </a:moveTo>
                  <a:cubicBezTo>
                    <a:pt x="501" y="1"/>
                    <a:pt x="322" y="72"/>
                    <a:pt x="203" y="191"/>
                  </a:cubicBezTo>
                  <a:cubicBezTo>
                    <a:pt x="72" y="322"/>
                    <a:pt x="0" y="489"/>
                    <a:pt x="0" y="668"/>
                  </a:cubicBezTo>
                  <a:cubicBezTo>
                    <a:pt x="0" y="846"/>
                    <a:pt x="72" y="1013"/>
                    <a:pt x="203" y="1144"/>
                  </a:cubicBezTo>
                  <a:cubicBezTo>
                    <a:pt x="322" y="1263"/>
                    <a:pt x="501" y="1334"/>
                    <a:pt x="667" y="1334"/>
                  </a:cubicBezTo>
                  <a:cubicBezTo>
                    <a:pt x="846" y="1334"/>
                    <a:pt x="1024" y="1263"/>
                    <a:pt x="1143" y="1144"/>
                  </a:cubicBezTo>
                  <a:cubicBezTo>
                    <a:pt x="1274" y="1013"/>
                    <a:pt x="1346" y="846"/>
                    <a:pt x="1346" y="668"/>
                  </a:cubicBezTo>
                  <a:cubicBezTo>
                    <a:pt x="1346" y="489"/>
                    <a:pt x="1274" y="322"/>
                    <a:pt x="1143" y="191"/>
                  </a:cubicBezTo>
                  <a:cubicBezTo>
                    <a:pt x="1024" y="72"/>
                    <a:pt x="846" y="1"/>
                    <a:pt x="6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275" name="Google Shape;5275;p43"/>
            <p:cNvSpPr/>
            <p:nvPr/>
          </p:nvSpPr>
          <p:spPr>
            <a:xfrm rot="10800000">
              <a:off x="4783775" y="1347938"/>
              <a:ext cx="33650" cy="33375"/>
            </a:xfrm>
            <a:custGeom>
              <a:avLst/>
              <a:gdLst/>
              <a:ahLst/>
              <a:cxnLst/>
              <a:rect l="l" t="t" r="r" b="b"/>
              <a:pathLst>
                <a:path w="1346" h="1335" extrusionOk="0">
                  <a:moveTo>
                    <a:pt x="667" y="1"/>
                  </a:moveTo>
                  <a:cubicBezTo>
                    <a:pt x="501" y="1"/>
                    <a:pt x="322" y="72"/>
                    <a:pt x="203" y="191"/>
                  </a:cubicBezTo>
                  <a:cubicBezTo>
                    <a:pt x="72" y="322"/>
                    <a:pt x="0" y="489"/>
                    <a:pt x="0" y="668"/>
                  </a:cubicBezTo>
                  <a:cubicBezTo>
                    <a:pt x="0" y="846"/>
                    <a:pt x="72" y="1013"/>
                    <a:pt x="203" y="1144"/>
                  </a:cubicBezTo>
                  <a:cubicBezTo>
                    <a:pt x="322" y="1263"/>
                    <a:pt x="501" y="1334"/>
                    <a:pt x="667" y="1334"/>
                  </a:cubicBezTo>
                  <a:cubicBezTo>
                    <a:pt x="846" y="1334"/>
                    <a:pt x="1024" y="1263"/>
                    <a:pt x="1143" y="1144"/>
                  </a:cubicBezTo>
                  <a:cubicBezTo>
                    <a:pt x="1274" y="1013"/>
                    <a:pt x="1346" y="846"/>
                    <a:pt x="1346" y="668"/>
                  </a:cubicBezTo>
                  <a:cubicBezTo>
                    <a:pt x="1346" y="489"/>
                    <a:pt x="1274" y="322"/>
                    <a:pt x="1143" y="191"/>
                  </a:cubicBezTo>
                  <a:cubicBezTo>
                    <a:pt x="1024" y="72"/>
                    <a:pt x="846" y="1"/>
                    <a:pt x="6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276" name="Google Shape;5276;p43"/>
            <p:cNvSpPr/>
            <p:nvPr/>
          </p:nvSpPr>
          <p:spPr>
            <a:xfrm rot="10800000">
              <a:off x="4783775" y="1495925"/>
              <a:ext cx="33650" cy="33375"/>
            </a:xfrm>
            <a:custGeom>
              <a:avLst/>
              <a:gdLst/>
              <a:ahLst/>
              <a:cxnLst/>
              <a:rect l="l" t="t" r="r" b="b"/>
              <a:pathLst>
                <a:path w="1346" h="1335" extrusionOk="0">
                  <a:moveTo>
                    <a:pt x="667" y="1"/>
                  </a:moveTo>
                  <a:cubicBezTo>
                    <a:pt x="501" y="1"/>
                    <a:pt x="322" y="72"/>
                    <a:pt x="203" y="191"/>
                  </a:cubicBezTo>
                  <a:cubicBezTo>
                    <a:pt x="72" y="322"/>
                    <a:pt x="0" y="489"/>
                    <a:pt x="0" y="668"/>
                  </a:cubicBezTo>
                  <a:cubicBezTo>
                    <a:pt x="0" y="846"/>
                    <a:pt x="72" y="1013"/>
                    <a:pt x="203" y="1144"/>
                  </a:cubicBezTo>
                  <a:cubicBezTo>
                    <a:pt x="322" y="1263"/>
                    <a:pt x="501" y="1334"/>
                    <a:pt x="667" y="1334"/>
                  </a:cubicBezTo>
                  <a:cubicBezTo>
                    <a:pt x="846" y="1334"/>
                    <a:pt x="1024" y="1263"/>
                    <a:pt x="1143" y="1144"/>
                  </a:cubicBezTo>
                  <a:cubicBezTo>
                    <a:pt x="1274" y="1013"/>
                    <a:pt x="1346" y="846"/>
                    <a:pt x="1346" y="668"/>
                  </a:cubicBezTo>
                  <a:cubicBezTo>
                    <a:pt x="1346" y="489"/>
                    <a:pt x="1274" y="322"/>
                    <a:pt x="1143" y="191"/>
                  </a:cubicBezTo>
                  <a:cubicBezTo>
                    <a:pt x="1024" y="72"/>
                    <a:pt x="846" y="1"/>
                    <a:pt x="6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277" name="Google Shape;5277;p43"/>
            <p:cNvSpPr/>
            <p:nvPr/>
          </p:nvSpPr>
          <p:spPr>
            <a:xfrm rot="10800000">
              <a:off x="4783775" y="1643913"/>
              <a:ext cx="33650" cy="33375"/>
            </a:xfrm>
            <a:custGeom>
              <a:avLst/>
              <a:gdLst/>
              <a:ahLst/>
              <a:cxnLst/>
              <a:rect l="l" t="t" r="r" b="b"/>
              <a:pathLst>
                <a:path w="1346" h="1335" extrusionOk="0">
                  <a:moveTo>
                    <a:pt x="667" y="1"/>
                  </a:moveTo>
                  <a:cubicBezTo>
                    <a:pt x="501" y="1"/>
                    <a:pt x="322" y="72"/>
                    <a:pt x="203" y="191"/>
                  </a:cubicBezTo>
                  <a:cubicBezTo>
                    <a:pt x="72" y="322"/>
                    <a:pt x="0" y="489"/>
                    <a:pt x="0" y="668"/>
                  </a:cubicBezTo>
                  <a:cubicBezTo>
                    <a:pt x="0" y="846"/>
                    <a:pt x="72" y="1013"/>
                    <a:pt x="203" y="1144"/>
                  </a:cubicBezTo>
                  <a:cubicBezTo>
                    <a:pt x="322" y="1263"/>
                    <a:pt x="501" y="1334"/>
                    <a:pt x="667" y="1334"/>
                  </a:cubicBezTo>
                  <a:cubicBezTo>
                    <a:pt x="846" y="1334"/>
                    <a:pt x="1024" y="1263"/>
                    <a:pt x="1143" y="1144"/>
                  </a:cubicBezTo>
                  <a:cubicBezTo>
                    <a:pt x="1274" y="1013"/>
                    <a:pt x="1346" y="846"/>
                    <a:pt x="1346" y="668"/>
                  </a:cubicBezTo>
                  <a:cubicBezTo>
                    <a:pt x="1346" y="489"/>
                    <a:pt x="1274" y="322"/>
                    <a:pt x="1143" y="191"/>
                  </a:cubicBezTo>
                  <a:cubicBezTo>
                    <a:pt x="1024" y="72"/>
                    <a:pt x="846" y="1"/>
                    <a:pt x="6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278" name="Google Shape;5278;p43"/>
            <p:cNvSpPr/>
            <p:nvPr/>
          </p:nvSpPr>
          <p:spPr>
            <a:xfrm rot="10800000">
              <a:off x="4783775" y="1791900"/>
              <a:ext cx="33650" cy="33375"/>
            </a:xfrm>
            <a:custGeom>
              <a:avLst/>
              <a:gdLst/>
              <a:ahLst/>
              <a:cxnLst/>
              <a:rect l="l" t="t" r="r" b="b"/>
              <a:pathLst>
                <a:path w="1346" h="1335" extrusionOk="0">
                  <a:moveTo>
                    <a:pt x="667" y="1"/>
                  </a:moveTo>
                  <a:cubicBezTo>
                    <a:pt x="501" y="1"/>
                    <a:pt x="322" y="72"/>
                    <a:pt x="203" y="191"/>
                  </a:cubicBezTo>
                  <a:cubicBezTo>
                    <a:pt x="72" y="322"/>
                    <a:pt x="0" y="489"/>
                    <a:pt x="0" y="668"/>
                  </a:cubicBezTo>
                  <a:cubicBezTo>
                    <a:pt x="0" y="846"/>
                    <a:pt x="72" y="1013"/>
                    <a:pt x="203" y="1144"/>
                  </a:cubicBezTo>
                  <a:cubicBezTo>
                    <a:pt x="322" y="1263"/>
                    <a:pt x="501" y="1334"/>
                    <a:pt x="667" y="1334"/>
                  </a:cubicBezTo>
                  <a:cubicBezTo>
                    <a:pt x="846" y="1334"/>
                    <a:pt x="1024" y="1263"/>
                    <a:pt x="1143" y="1144"/>
                  </a:cubicBezTo>
                  <a:cubicBezTo>
                    <a:pt x="1274" y="1013"/>
                    <a:pt x="1346" y="846"/>
                    <a:pt x="1346" y="668"/>
                  </a:cubicBezTo>
                  <a:cubicBezTo>
                    <a:pt x="1346" y="489"/>
                    <a:pt x="1274" y="322"/>
                    <a:pt x="1143" y="191"/>
                  </a:cubicBezTo>
                  <a:cubicBezTo>
                    <a:pt x="1024" y="72"/>
                    <a:pt x="846" y="1"/>
                    <a:pt x="6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279" name="Google Shape;5279;p43"/>
            <p:cNvSpPr/>
            <p:nvPr/>
          </p:nvSpPr>
          <p:spPr>
            <a:xfrm rot="10800000">
              <a:off x="4783775" y="1939875"/>
              <a:ext cx="33650" cy="33375"/>
            </a:xfrm>
            <a:custGeom>
              <a:avLst/>
              <a:gdLst/>
              <a:ahLst/>
              <a:cxnLst/>
              <a:rect l="l" t="t" r="r" b="b"/>
              <a:pathLst>
                <a:path w="1346" h="1335" extrusionOk="0">
                  <a:moveTo>
                    <a:pt x="667" y="1"/>
                  </a:moveTo>
                  <a:cubicBezTo>
                    <a:pt x="501" y="1"/>
                    <a:pt x="322" y="72"/>
                    <a:pt x="203" y="191"/>
                  </a:cubicBezTo>
                  <a:cubicBezTo>
                    <a:pt x="72" y="322"/>
                    <a:pt x="0" y="489"/>
                    <a:pt x="0" y="668"/>
                  </a:cubicBezTo>
                  <a:cubicBezTo>
                    <a:pt x="0" y="846"/>
                    <a:pt x="72" y="1013"/>
                    <a:pt x="203" y="1144"/>
                  </a:cubicBezTo>
                  <a:cubicBezTo>
                    <a:pt x="322" y="1263"/>
                    <a:pt x="501" y="1334"/>
                    <a:pt x="667" y="1334"/>
                  </a:cubicBezTo>
                  <a:cubicBezTo>
                    <a:pt x="846" y="1334"/>
                    <a:pt x="1024" y="1263"/>
                    <a:pt x="1143" y="1144"/>
                  </a:cubicBezTo>
                  <a:cubicBezTo>
                    <a:pt x="1274" y="1013"/>
                    <a:pt x="1346" y="846"/>
                    <a:pt x="1346" y="668"/>
                  </a:cubicBezTo>
                  <a:cubicBezTo>
                    <a:pt x="1346" y="489"/>
                    <a:pt x="1274" y="322"/>
                    <a:pt x="1143" y="191"/>
                  </a:cubicBezTo>
                  <a:cubicBezTo>
                    <a:pt x="1024" y="72"/>
                    <a:pt x="846" y="1"/>
                    <a:pt x="6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5280" name="Google Shape;5280;p43"/>
          <p:cNvSpPr/>
          <p:nvPr/>
        </p:nvSpPr>
        <p:spPr>
          <a:xfrm>
            <a:off x="5397788" y="1784250"/>
            <a:ext cx="228600" cy="228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281" name="Google Shape;5281;p43"/>
          <p:cNvSpPr/>
          <p:nvPr/>
        </p:nvSpPr>
        <p:spPr>
          <a:xfrm>
            <a:off x="5397788" y="3130950"/>
            <a:ext cx="228600" cy="228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282" name="Google Shape;5282;p43"/>
          <p:cNvSpPr/>
          <p:nvPr/>
        </p:nvSpPr>
        <p:spPr>
          <a:xfrm>
            <a:off x="3517588" y="1784250"/>
            <a:ext cx="228600" cy="228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283" name="Google Shape;5283;p43"/>
          <p:cNvSpPr/>
          <p:nvPr/>
        </p:nvSpPr>
        <p:spPr>
          <a:xfrm>
            <a:off x="3517588" y="3130950"/>
            <a:ext cx="228600" cy="228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284" name="Google Shape;5284;p43"/>
          <p:cNvSpPr/>
          <p:nvPr/>
        </p:nvSpPr>
        <p:spPr>
          <a:xfrm>
            <a:off x="6204513" y="1430532"/>
            <a:ext cx="2635200" cy="784800"/>
          </a:xfrm>
          <a:prstGeom prst="round2DiagRect">
            <a:avLst>
              <a:gd name="adj1" fmla="val 0"/>
              <a:gd name="adj2" fmla="val 3355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286" name="Google Shape;5286;p43"/>
          <p:cNvSpPr txBox="1">
            <a:spLocks noGrp="1"/>
          </p:cNvSpPr>
          <p:nvPr>
            <p:ph type="subTitle" idx="4294967295"/>
          </p:nvPr>
        </p:nvSpPr>
        <p:spPr>
          <a:xfrm>
            <a:off x="6246813" y="1480923"/>
            <a:ext cx="2483484" cy="62121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>
                <a:solidFill>
                  <a:srgbClr val="FFFFFF"/>
                </a:solidFill>
              </a:rPr>
              <a:t>Create a Reminder to remind the volunteer of the volunteer opportunities they participates in</a:t>
            </a:r>
          </a:p>
        </p:txBody>
      </p:sp>
      <p:sp>
        <p:nvSpPr>
          <p:cNvPr id="5287" name="Google Shape;5287;p43"/>
          <p:cNvSpPr/>
          <p:nvPr/>
        </p:nvSpPr>
        <p:spPr>
          <a:xfrm>
            <a:off x="6372100" y="2953700"/>
            <a:ext cx="2635200" cy="784800"/>
          </a:xfrm>
          <a:prstGeom prst="round2DiagRect">
            <a:avLst>
              <a:gd name="adj1" fmla="val 0"/>
              <a:gd name="adj2" fmla="val 3355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289" name="Google Shape;5289;p43"/>
          <p:cNvSpPr txBox="1">
            <a:spLocks noGrp="1"/>
          </p:cNvSpPr>
          <p:nvPr>
            <p:ph type="subTitle" idx="4294967295"/>
          </p:nvPr>
        </p:nvSpPr>
        <p:spPr>
          <a:xfrm>
            <a:off x="6520087" y="3030562"/>
            <a:ext cx="2425313" cy="6310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>
                <a:solidFill>
                  <a:srgbClr val="FFFFFF"/>
                </a:solidFill>
              </a:rPr>
              <a:t>Enabling volunteer organizations and teams to issue certificates to volunteers</a:t>
            </a:r>
          </a:p>
        </p:txBody>
      </p:sp>
      <p:sp>
        <p:nvSpPr>
          <p:cNvPr id="5290" name="Google Shape;5290;p43"/>
          <p:cNvSpPr/>
          <p:nvPr/>
        </p:nvSpPr>
        <p:spPr>
          <a:xfrm>
            <a:off x="319131" y="1375500"/>
            <a:ext cx="2634740" cy="785850"/>
          </a:xfrm>
          <a:prstGeom prst="round2DiagRect">
            <a:avLst>
              <a:gd name="adj1" fmla="val 0"/>
              <a:gd name="adj2" fmla="val 3355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292" name="Google Shape;5292;p43"/>
          <p:cNvSpPr txBox="1">
            <a:spLocks noGrp="1"/>
          </p:cNvSpPr>
          <p:nvPr>
            <p:ph type="subTitle" idx="4294967295"/>
          </p:nvPr>
        </p:nvSpPr>
        <p:spPr>
          <a:xfrm>
            <a:off x="273871" y="1468800"/>
            <a:ext cx="2732115" cy="57719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>
                <a:solidFill>
                  <a:srgbClr val="FFFFFF"/>
                </a:solidFill>
              </a:rPr>
              <a:t>Serving many voluntary organizations and teams for all regions of the Kingdom of Saudi Arabia</a:t>
            </a:r>
          </a:p>
        </p:txBody>
      </p:sp>
      <p:sp>
        <p:nvSpPr>
          <p:cNvPr id="5293" name="Google Shape;5293;p43"/>
          <p:cNvSpPr/>
          <p:nvPr/>
        </p:nvSpPr>
        <p:spPr>
          <a:xfrm>
            <a:off x="483738" y="2842275"/>
            <a:ext cx="2635200" cy="784800"/>
          </a:xfrm>
          <a:prstGeom prst="round2DiagRect">
            <a:avLst>
              <a:gd name="adj1" fmla="val 0"/>
              <a:gd name="adj2" fmla="val 3355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295" name="Google Shape;5295;p43"/>
          <p:cNvSpPr txBox="1">
            <a:spLocks noGrp="1"/>
          </p:cNvSpPr>
          <p:nvPr>
            <p:ph type="subTitle" idx="4294967295"/>
          </p:nvPr>
        </p:nvSpPr>
        <p:spPr>
          <a:xfrm>
            <a:off x="563880" y="2938188"/>
            <a:ext cx="2442106" cy="5742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>
                <a:solidFill>
                  <a:srgbClr val="FFFFFF"/>
                </a:solidFill>
              </a:rPr>
              <a:t>Publish the application to be available to all users</a:t>
            </a:r>
          </a:p>
        </p:txBody>
      </p:sp>
      <p:sp>
        <p:nvSpPr>
          <p:cNvPr id="5297" name="Google Shape;5297;p43"/>
          <p:cNvSpPr/>
          <p:nvPr/>
        </p:nvSpPr>
        <p:spPr>
          <a:xfrm>
            <a:off x="4457688" y="3627075"/>
            <a:ext cx="228600" cy="2286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55" name="Google Shape;5259;p43">
            <a:extLst>
              <a:ext uri="{FF2B5EF4-FFF2-40B4-BE49-F238E27FC236}">
                <a16:creationId xmlns:a16="http://schemas.microsoft.com/office/drawing/2014/main" id="{3EDAD886-C3BF-49E1-828F-859F4952BA5E}"/>
              </a:ext>
            </a:extLst>
          </p:cNvPr>
          <p:cNvGrpSpPr/>
          <p:nvPr/>
        </p:nvGrpSpPr>
        <p:grpSpPr>
          <a:xfrm>
            <a:off x="4549128" y="3903726"/>
            <a:ext cx="45719" cy="773300"/>
            <a:chOff x="4783775" y="1199950"/>
            <a:chExt cx="33650" cy="773300"/>
          </a:xfrm>
          <a:solidFill>
            <a:schemeClr val="bg2"/>
          </a:solidFill>
        </p:grpSpPr>
        <p:sp>
          <p:nvSpPr>
            <p:cNvPr id="56" name="Google Shape;5260;p43">
              <a:extLst>
                <a:ext uri="{FF2B5EF4-FFF2-40B4-BE49-F238E27FC236}">
                  <a16:creationId xmlns:a16="http://schemas.microsoft.com/office/drawing/2014/main" id="{867339C5-7525-4223-A254-D77E95A7BAFB}"/>
                </a:ext>
              </a:extLst>
            </p:cNvPr>
            <p:cNvSpPr/>
            <p:nvPr/>
          </p:nvSpPr>
          <p:spPr>
            <a:xfrm rot="10800000">
              <a:off x="4783775" y="1199950"/>
              <a:ext cx="33650" cy="33375"/>
            </a:xfrm>
            <a:custGeom>
              <a:avLst/>
              <a:gdLst/>
              <a:ahLst/>
              <a:cxnLst/>
              <a:rect l="l" t="t" r="r" b="b"/>
              <a:pathLst>
                <a:path w="1346" h="1335" extrusionOk="0">
                  <a:moveTo>
                    <a:pt x="667" y="1"/>
                  </a:moveTo>
                  <a:cubicBezTo>
                    <a:pt x="501" y="1"/>
                    <a:pt x="322" y="72"/>
                    <a:pt x="203" y="191"/>
                  </a:cubicBezTo>
                  <a:cubicBezTo>
                    <a:pt x="72" y="322"/>
                    <a:pt x="0" y="489"/>
                    <a:pt x="0" y="668"/>
                  </a:cubicBezTo>
                  <a:cubicBezTo>
                    <a:pt x="0" y="846"/>
                    <a:pt x="72" y="1013"/>
                    <a:pt x="203" y="1144"/>
                  </a:cubicBezTo>
                  <a:cubicBezTo>
                    <a:pt x="322" y="1263"/>
                    <a:pt x="501" y="1334"/>
                    <a:pt x="667" y="1334"/>
                  </a:cubicBezTo>
                  <a:cubicBezTo>
                    <a:pt x="846" y="1334"/>
                    <a:pt x="1024" y="1263"/>
                    <a:pt x="1143" y="1144"/>
                  </a:cubicBezTo>
                  <a:cubicBezTo>
                    <a:pt x="1274" y="1013"/>
                    <a:pt x="1346" y="846"/>
                    <a:pt x="1346" y="668"/>
                  </a:cubicBezTo>
                  <a:cubicBezTo>
                    <a:pt x="1346" y="489"/>
                    <a:pt x="1274" y="322"/>
                    <a:pt x="1143" y="191"/>
                  </a:cubicBezTo>
                  <a:cubicBezTo>
                    <a:pt x="1024" y="72"/>
                    <a:pt x="846" y="1"/>
                    <a:pt x="6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7" name="Google Shape;5261;p43">
              <a:extLst>
                <a:ext uri="{FF2B5EF4-FFF2-40B4-BE49-F238E27FC236}">
                  <a16:creationId xmlns:a16="http://schemas.microsoft.com/office/drawing/2014/main" id="{40B25589-6C17-42E2-9AF2-EB9729B91535}"/>
                </a:ext>
              </a:extLst>
            </p:cNvPr>
            <p:cNvSpPr/>
            <p:nvPr/>
          </p:nvSpPr>
          <p:spPr>
            <a:xfrm rot="10800000">
              <a:off x="4783775" y="1347938"/>
              <a:ext cx="33650" cy="33375"/>
            </a:xfrm>
            <a:custGeom>
              <a:avLst/>
              <a:gdLst/>
              <a:ahLst/>
              <a:cxnLst/>
              <a:rect l="l" t="t" r="r" b="b"/>
              <a:pathLst>
                <a:path w="1346" h="1335" extrusionOk="0">
                  <a:moveTo>
                    <a:pt x="667" y="1"/>
                  </a:moveTo>
                  <a:cubicBezTo>
                    <a:pt x="501" y="1"/>
                    <a:pt x="322" y="72"/>
                    <a:pt x="203" y="191"/>
                  </a:cubicBezTo>
                  <a:cubicBezTo>
                    <a:pt x="72" y="322"/>
                    <a:pt x="0" y="489"/>
                    <a:pt x="0" y="668"/>
                  </a:cubicBezTo>
                  <a:cubicBezTo>
                    <a:pt x="0" y="846"/>
                    <a:pt x="72" y="1013"/>
                    <a:pt x="203" y="1144"/>
                  </a:cubicBezTo>
                  <a:cubicBezTo>
                    <a:pt x="322" y="1263"/>
                    <a:pt x="501" y="1334"/>
                    <a:pt x="667" y="1334"/>
                  </a:cubicBezTo>
                  <a:cubicBezTo>
                    <a:pt x="846" y="1334"/>
                    <a:pt x="1024" y="1263"/>
                    <a:pt x="1143" y="1144"/>
                  </a:cubicBezTo>
                  <a:cubicBezTo>
                    <a:pt x="1274" y="1013"/>
                    <a:pt x="1346" y="846"/>
                    <a:pt x="1346" y="668"/>
                  </a:cubicBezTo>
                  <a:cubicBezTo>
                    <a:pt x="1346" y="489"/>
                    <a:pt x="1274" y="322"/>
                    <a:pt x="1143" y="191"/>
                  </a:cubicBezTo>
                  <a:cubicBezTo>
                    <a:pt x="1024" y="72"/>
                    <a:pt x="846" y="1"/>
                    <a:pt x="6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8" name="Google Shape;5262;p43">
              <a:extLst>
                <a:ext uri="{FF2B5EF4-FFF2-40B4-BE49-F238E27FC236}">
                  <a16:creationId xmlns:a16="http://schemas.microsoft.com/office/drawing/2014/main" id="{382C476B-B008-48FB-B6E3-218934A3EEEF}"/>
                </a:ext>
              </a:extLst>
            </p:cNvPr>
            <p:cNvSpPr/>
            <p:nvPr/>
          </p:nvSpPr>
          <p:spPr>
            <a:xfrm rot="10800000">
              <a:off x="4783775" y="1495925"/>
              <a:ext cx="33650" cy="33375"/>
            </a:xfrm>
            <a:custGeom>
              <a:avLst/>
              <a:gdLst/>
              <a:ahLst/>
              <a:cxnLst/>
              <a:rect l="l" t="t" r="r" b="b"/>
              <a:pathLst>
                <a:path w="1346" h="1335" extrusionOk="0">
                  <a:moveTo>
                    <a:pt x="667" y="1"/>
                  </a:moveTo>
                  <a:cubicBezTo>
                    <a:pt x="501" y="1"/>
                    <a:pt x="322" y="72"/>
                    <a:pt x="203" y="191"/>
                  </a:cubicBezTo>
                  <a:cubicBezTo>
                    <a:pt x="72" y="322"/>
                    <a:pt x="0" y="489"/>
                    <a:pt x="0" y="668"/>
                  </a:cubicBezTo>
                  <a:cubicBezTo>
                    <a:pt x="0" y="846"/>
                    <a:pt x="72" y="1013"/>
                    <a:pt x="203" y="1144"/>
                  </a:cubicBezTo>
                  <a:cubicBezTo>
                    <a:pt x="322" y="1263"/>
                    <a:pt x="501" y="1334"/>
                    <a:pt x="667" y="1334"/>
                  </a:cubicBezTo>
                  <a:cubicBezTo>
                    <a:pt x="846" y="1334"/>
                    <a:pt x="1024" y="1263"/>
                    <a:pt x="1143" y="1144"/>
                  </a:cubicBezTo>
                  <a:cubicBezTo>
                    <a:pt x="1274" y="1013"/>
                    <a:pt x="1346" y="846"/>
                    <a:pt x="1346" y="668"/>
                  </a:cubicBezTo>
                  <a:cubicBezTo>
                    <a:pt x="1346" y="489"/>
                    <a:pt x="1274" y="322"/>
                    <a:pt x="1143" y="191"/>
                  </a:cubicBezTo>
                  <a:cubicBezTo>
                    <a:pt x="1024" y="72"/>
                    <a:pt x="846" y="1"/>
                    <a:pt x="6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9" name="Google Shape;5263;p43">
              <a:extLst>
                <a:ext uri="{FF2B5EF4-FFF2-40B4-BE49-F238E27FC236}">
                  <a16:creationId xmlns:a16="http://schemas.microsoft.com/office/drawing/2014/main" id="{9E1F8972-8E48-4FBA-8422-15B6AF5F9BC9}"/>
                </a:ext>
              </a:extLst>
            </p:cNvPr>
            <p:cNvSpPr/>
            <p:nvPr/>
          </p:nvSpPr>
          <p:spPr>
            <a:xfrm rot="10800000">
              <a:off x="4783775" y="1643913"/>
              <a:ext cx="33650" cy="33375"/>
            </a:xfrm>
            <a:custGeom>
              <a:avLst/>
              <a:gdLst/>
              <a:ahLst/>
              <a:cxnLst/>
              <a:rect l="l" t="t" r="r" b="b"/>
              <a:pathLst>
                <a:path w="1346" h="1335" extrusionOk="0">
                  <a:moveTo>
                    <a:pt x="667" y="1"/>
                  </a:moveTo>
                  <a:cubicBezTo>
                    <a:pt x="501" y="1"/>
                    <a:pt x="322" y="72"/>
                    <a:pt x="203" y="191"/>
                  </a:cubicBezTo>
                  <a:cubicBezTo>
                    <a:pt x="72" y="322"/>
                    <a:pt x="0" y="489"/>
                    <a:pt x="0" y="668"/>
                  </a:cubicBezTo>
                  <a:cubicBezTo>
                    <a:pt x="0" y="846"/>
                    <a:pt x="72" y="1013"/>
                    <a:pt x="203" y="1144"/>
                  </a:cubicBezTo>
                  <a:cubicBezTo>
                    <a:pt x="322" y="1263"/>
                    <a:pt x="501" y="1334"/>
                    <a:pt x="667" y="1334"/>
                  </a:cubicBezTo>
                  <a:cubicBezTo>
                    <a:pt x="846" y="1334"/>
                    <a:pt x="1024" y="1263"/>
                    <a:pt x="1143" y="1144"/>
                  </a:cubicBezTo>
                  <a:cubicBezTo>
                    <a:pt x="1274" y="1013"/>
                    <a:pt x="1346" y="846"/>
                    <a:pt x="1346" y="668"/>
                  </a:cubicBezTo>
                  <a:cubicBezTo>
                    <a:pt x="1346" y="489"/>
                    <a:pt x="1274" y="322"/>
                    <a:pt x="1143" y="191"/>
                  </a:cubicBezTo>
                  <a:cubicBezTo>
                    <a:pt x="1024" y="72"/>
                    <a:pt x="846" y="1"/>
                    <a:pt x="6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0" name="Google Shape;5264;p43">
              <a:extLst>
                <a:ext uri="{FF2B5EF4-FFF2-40B4-BE49-F238E27FC236}">
                  <a16:creationId xmlns:a16="http://schemas.microsoft.com/office/drawing/2014/main" id="{39569CE2-2FD6-41E3-A519-47450111CA36}"/>
                </a:ext>
              </a:extLst>
            </p:cNvPr>
            <p:cNvSpPr/>
            <p:nvPr/>
          </p:nvSpPr>
          <p:spPr>
            <a:xfrm rot="10800000">
              <a:off x="4783775" y="1791900"/>
              <a:ext cx="33650" cy="33375"/>
            </a:xfrm>
            <a:custGeom>
              <a:avLst/>
              <a:gdLst/>
              <a:ahLst/>
              <a:cxnLst/>
              <a:rect l="l" t="t" r="r" b="b"/>
              <a:pathLst>
                <a:path w="1346" h="1335" extrusionOk="0">
                  <a:moveTo>
                    <a:pt x="667" y="1"/>
                  </a:moveTo>
                  <a:cubicBezTo>
                    <a:pt x="501" y="1"/>
                    <a:pt x="322" y="72"/>
                    <a:pt x="203" y="191"/>
                  </a:cubicBezTo>
                  <a:cubicBezTo>
                    <a:pt x="72" y="322"/>
                    <a:pt x="0" y="489"/>
                    <a:pt x="0" y="668"/>
                  </a:cubicBezTo>
                  <a:cubicBezTo>
                    <a:pt x="0" y="846"/>
                    <a:pt x="72" y="1013"/>
                    <a:pt x="203" y="1144"/>
                  </a:cubicBezTo>
                  <a:cubicBezTo>
                    <a:pt x="322" y="1263"/>
                    <a:pt x="501" y="1334"/>
                    <a:pt x="667" y="1334"/>
                  </a:cubicBezTo>
                  <a:cubicBezTo>
                    <a:pt x="846" y="1334"/>
                    <a:pt x="1024" y="1263"/>
                    <a:pt x="1143" y="1144"/>
                  </a:cubicBezTo>
                  <a:cubicBezTo>
                    <a:pt x="1274" y="1013"/>
                    <a:pt x="1346" y="846"/>
                    <a:pt x="1346" y="668"/>
                  </a:cubicBezTo>
                  <a:cubicBezTo>
                    <a:pt x="1346" y="489"/>
                    <a:pt x="1274" y="322"/>
                    <a:pt x="1143" y="191"/>
                  </a:cubicBezTo>
                  <a:cubicBezTo>
                    <a:pt x="1024" y="72"/>
                    <a:pt x="846" y="1"/>
                    <a:pt x="6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1" name="Google Shape;5265;p43">
              <a:extLst>
                <a:ext uri="{FF2B5EF4-FFF2-40B4-BE49-F238E27FC236}">
                  <a16:creationId xmlns:a16="http://schemas.microsoft.com/office/drawing/2014/main" id="{FA9B1F36-D8B0-4ED5-9B2F-046384B5A8B1}"/>
                </a:ext>
              </a:extLst>
            </p:cNvPr>
            <p:cNvSpPr/>
            <p:nvPr/>
          </p:nvSpPr>
          <p:spPr>
            <a:xfrm rot="10800000">
              <a:off x="4783775" y="1939875"/>
              <a:ext cx="33650" cy="33375"/>
            </a:xfrm>
            <a:custGeom>
              <a:avLst/>
              <a:gdLst/>
              <a:ahLst/>
              <a:cxnLst/>
              <a:rect l="l" t="t" r="r" b="b"/>
              <a:pathLst>
                <a:path w="1346" h="1335" extrusionOk="0">
                  <a:moveTo>
                    <a:pt x="667" y="1"/>
                  </a:moveTo>
                  <a:cubicBezTo>
                    <a:pt x="501" y="1"/>
                    <a:pt x="322" y="72"/>
                    <a:pt x="203" y="191"/>
                  </a:cubicBezTo>
                  <a:cubicBezTo>
                    <a:pt x="72" y="322"/>
                    <a:pt x="0" y="489"/>
                    <a:pt x="0" y="668"/>
                  </a:cubicBezTo>
                  <a:cubicBezTo>
                    <a:pt x="0" y="846"/>
                    <a:pt x="72" y="1013"/>
                    <a:pt x="203" y="1144"/>
                  </a:cubicBezTo>
                  <a:cubicBezTo>
                    <a:pt x="322" y="1263"/>
                    <a:pt x="501" y="1334"/>
                    <a:pt x="667" y="1334"/>
                  </a:cubicBezTo>
                  <a:cubicBezTo>
                    <a:pt x="846" y="1334"/>
                    <a:pt x="1024" y="1263"/>
                    <a:pt x="1143" y="1144"/>
                  </a:cubicBezTo>
                  <a:cubicBezTo>
                    <a:pt x="1274" y="1013"/>
                    <a:pt x="1346" y="846"/>
                    <a:pt x="1346" y="668"/>
                  </a:cubicBezTo>
                  <a:cubicBezTo>
                    <a:pt x="1346" y="489"/>
                    <a:pt x="1274" y="322"/>
                    <a:pt x="1143" y="191"/>
                  </a:cubicBezTo>
                  <a:cubicBezTo>
                    <a:pt x="1024" y="72"/>
                    <a:pt x="846" y="1"/>
                    <a:pt x="6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62" name="Google Shape;5287;p43">
            <a:extLst>
              <a:ext uri="{FF2B5EF4-FFF2-40B4-BE49-F238E27FC236}">
                <a16:creationId xmlns:a16="http://schemas.microsoft.com/office/drawing/2014/main" id="{56FA51F7-4257-4E17-82F7-D45BB417CAC5}"/>
              </a:ext>
            </a:extLst>
          </p:cNvPr>
          <p:cNvSpPr/>
          <p:nvPr/>
        </p:nvSpPr>
        <p:spPr>
          <a:xfrm>
            <a:off x="3310175" y="4141894"/>
            <a:ext cx="2635200" cy="784800"/>
          </a:xfrm>
          <a:prstGeom prst="round2DiagRect">
            <a:avLst>
              <a:gd name="adj1" fmla="val 0"/>
              <a:gd name="adj2" fmla="val 33550"/>
            </a:avLst>
          </a:prstGeom>
          <a:solidFill>
            <a:schemeClr val="bg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3" name="Google Shape;5289;p43">
            <a:extLst>
              <a:ext uri="{FF2B5EF4-FFF2-40B4-BE49-F238E27FC236}">
                <a16:creationId xmlns:a16="http://schemas.microsoft.com/office/drawing/2014/main" id="{2C5D68B2-010B-4374-998D-6AC757C9C64B}"/>
              </a:ext>
            </a:extLst>
          </p:cNvPr>
          <p:cNvSpPr txBox="1">
            <a:spLocks/>
          </p:cNvSpPr>
          <p:nvPr/>
        </p:nvSpPr>
        <p:spPr>
          <a:xfrm>
            <a:off x="3352487" y="4184193"/>
            <a:ext cx="2478275" cy="632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bel"/>
              <a:buChar char="●"/>
              <a:defRPr sz="1800" b="0" i="0" u="none" strike="noStrike" cap="non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/>
              <a:buChar char="○"/>
              <a:defRPr sz="1400" b="0" i="0" u="none" strike="noStrike" cap="non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/>
              <a:buChar char="■"/>
              <a:defRPr sz="1400" b="0" i="0" u="none" strike="noStrike" cap="non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/>
              <a:buChar char="●"/>
              <a:defRPr sz="1400" b="0" i="0" u="none" strike="noStrike" cap="non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/>
              <a:buChar char="○"/>
              <a:defRPr sz="1400" b="0" i="0" u="none" strike="noStrike" cap="non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/>
              <a:buChar char="■"/>
              <a:defRPr sz="1400" b="0" i="0" u="none" strike="noStrike" cap="non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/>
              <a:buChar char="●"/>
              <a:defRPr sz="1400" b="0" i="0" u="none" strike="noStrike" cap="non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/>
              <a:buChar char="○"/>
              <a:defRPr sz="1400" b="0" i="0" u="none" strike="noStrike" cap="non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bel"/>
              <a:buChar char="■"/>
              <a:defRPr sz="1400" b="0" i="0" u="none" strike="noStrike" cap="non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13A33"/>
              </a:buClr>
              <a:buSzPts val="1800"/>
              <a:buFont typeface="Abel"/>
              <a:buNone/>
              <a:tabLst/>
              <a:defRPr/>
            </a:pPr>
            <a:r>
              <a:rPr kumimoji="0" lang="en-US" sz="13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bel"/>
                <a:sym typeface="Abel"/>
              </a:rPr>
              <a:t>Issuing a report from the application to document the volunteer hours</a:t>
            </a:r>
          </a:p>
        </p:txBody>
      </p:sp>
      <p:sp>
        <p:nvSpPr>
          <p:cNvPr id="64" name="Google Shape;13912;p58">
            <a:extLst>
              <a:ext uri="{FF2B5EF4-FFF2-40B4-BE49-F238E27FC236}">
                <a16:creationId xmlns:a16="http://schemas.microsoft.com/office/drawing/2014/main" id="{8C1328EA-B6AB-421D-BA6D-E50963917117}"/>
              </a:ext>
            </a:extLst>
          </p:cNvPr>
          <p:cNvSpPr/>
          <p:nvPr/>
        </p:nvSpPr>
        <p:spPr>
          <a:xfrm>
            <a:off x="3876451" y="1848413"/>
            <a:ext cx="1445483" cy="1444073"/>
          </a:xfrm>
          <a:custGeom>
            <a:avLst/>
            <a:gdLst/>
            <a:ahLst/>
            <a:cxnLst/>
            <a:rect l="l" t="t" r="r" b="b"/>
            <a:pathLst>
              <a:path w="11264" h="11253" extrusionOk="0">
                <a:moveTo>
                  <a:pt x="9847" y="548"/>
                </a:moveTo>
                <a:lnTo>
                  <a:pt x="9847" y="1203"/>
                </a:lnTo>
                <a:cubicBezTo>
                  <a:pt x="9847" y="1299"/>
                  <a:pt x="9930" y="1370"/>
                  <a:pt x="10014" y="1370"/>
                </a:cubicBezTo>
                <a:lnTo>
                  <a:pt x="10669" y="1370"/>
                </a:lnTo>
                <a:lnTo>
                  <a:pt x="9252" y="2811"/>
                </a:lnTo>
                <a:lnTo>
                  <a:pt x="8656" y="2811"/>
                </a:lnTo>
                <a:lnTo>
                  <a:pt x="9609" y="1858"/>
                </a:lnTo>
                <a:cubicBezTo>
                  <a:pt x="9668" y="1799"/>
                  <a:pt x="9668" y="1703"/>
                  <a:pt x="9609" y="1620"/>
                </a:cubicBezTo>
                <a:cubicBezTo>
                  <a:pt x="9579" y="1590"/>
                  <a:pt x="9537" y="1575"/>
                  <a:pt x="9494" y="1575"/>
                </a:cubicBezTo>
                <a:cubicBezTo>
                  <a:pt x="9451" y="1575"/>
                  <a:pt x="9406" y="1590"/>
                  <a:pt x="9371" y="1620"/>
                </a:cubicBezTo>
                <a:lnTo>
                  <a:pt x="8418" y="2572"/>
                </a:lnTo>
                <a:lnTo>
                  <a:pt x="8418" y="1977"/>
                </a:lnTo>
                <a:lnTo>
                  <a:pt x="9847" y="548"/>
                </a:lnTo>
                <a:close/>
                <a:moveTo>
                  <a:pt x="4549" y="2442"/>
                </a:moveTo>
                <a:cubicBezTo>
                  <a:pt x="5668" y="2442"/>
                  <a:pt x="6680" y="2870"/>
                  <a:pt x="7430" y="3573"/>
                </a:cubicBezTo>
                <a:lnTo>
                  <a:pt x="4430" y="6561"/>
                </a:lnTo>
                <a:cubicBezTo>
                  <a:pt x="4370" y="6621"/>
                  <a:pt x="4370" y="6728"/>
                  <a:pt x="4430" y="6799"/>
                </a:cubicBezTo>
                <a:cubicBezTo>
                  <a:pt x="4465" y="6835"/>
                  <a:pt x="4513" y="6847"/>
                  <a:pt x="4549" y="6847"/>
                </a:cubicBezTo>
                <a:cubicBezTo>
                  <a:pt x="4596" y="6847"/>
                  <a:pt x="4644" y="6835"/>
                  <a:pt x="4668" y="6799"/>
                </a:cubicBezTo>
                <a:lnTo>
                  <a:pt x="5418" y="6061"/>
                </a:lnTo>
                <a:cubicBezTo>
                  <a:pt x="5549" y="6240"/>
                  <a:pt x="5620" y="6466"/>
                  <a:pt x="5620" y="6680"/>
                </a:cubicBezTo>
                <a:cubicBezTo>
                  <a:pt x="5620" y="7275"/>
                  <a:pt x="5144" y="7752"/>
                  <a:pt x="4549" y="7752"/>
                </a:cubicBezTo>
                <a:cubicBezTo>
                  <a:pt x="3953" y="7752"/>
                  <a:pt x="3477" y="7275"/>
                  <a:pt x="3477" y="6680"/>
                </a:cubicBezTo>
                <a:cubicBezTo>
                  <a:pt x="3477" y="6085"/>
                  <a:pt x="3953" y="5609"/>
                  <a:pt x="4549" y="5609"/>
                </a:cubicBezTo>
                <a:cubicBezTo>
                  <a:pt x="4608" y="5609"/>
                  <a:pt x="4680" y="5609"/>
                  <a:pt x="4739" y="5632"/>
                </a:cubicBezTo>
                <a:cubicBezTo>
                  <a:pt x="4747" y="5633"/>
                  <a:pt x="4755" y="5634"/>
                  <a:pt x="4763" y="5634"/>
                </a:cubicBezTo>
                <a:cubicBezTo>
                  <a:pt x="4848" y="5634"/>
                  <a:pt x="4920" y="5577"/>
                  <a:pt x="4942" y="5490"/>
                </a:cubicBezTo>
                <a:cubicBezTo>
                  <a:pt x="4954" y="5406"/>
                  <a:pt x="4894" y="5311"/>
                  <a:pt x="4799" y="5299"/>
                </a:cubicBezTo>
                <a:cubicBezTo>
                  <a:pt x="4715" y="5287"/>
                  <a:pt x="4620" y="5275"/>
                  <a:pt x="4549" y="5275"/>
                </a:cubicBezTo>
                <a:cubicBezTo>
                  <a:pt x="3775" y="5275"/>
                  <a:pt x="3156" y="5894"/>
                  <a:pt x="3156" y="6668"/>
                </a:cubicBezTo>
                <a:cubicBezTo>
                  <a:pt x="3156" y="7442"/>
                  <a:pt x="3775" y="8073"/>
                  <a:pt x="4549" y="8073"/>
                </a:cubicBezTo>
                <a:cubicBezTo>
                  <a:pt x="5323" y="8073"/>
                  <a:pt x="5954" y="7442"/>
                  <a:pt x="5954" y="6668"/>
                </a:cubicBezTo>
                <a:cubicBezTo>
                  <a:pt x="5954" y="6359"/>
                  <a:pt x="5847" y="6049"/>
                  <a:pt x="5656" y="5811"/>
                </a:cubicBezTo>
                <a:lnTo>
                  <a:pt x="6168" y="5287"/>
                </a:lnTo>
                <a:cubicBezTo>
                  <a:pt x="6501" y="5668"/>
                  <a:pt x="6680" y="6168"/>
                  <a:pt x="6680" y="6668"/>
                </a:cubicBezTo>
                <a:cubicBezTo>
                  <a:pt x="6680" y="7847"/>
                  <a:pt x="5727" y="8799"/>
                  <a:pt x="4549" y="8799"/>
                </a:cubicBezTo>
                <a:cubicBezTo>
                  <a:pt x="3370" y="8799"/>
                  <a:pt x="2418" y="7847"/>
                  <a:pt x="2418" y="6668"/>
                </a:cubicBezTo>
                <a:cubicBezTo>
                  <a:pt x="2418" y="5490"/>
                  <a:pt x="3370" y="4537"/>
                  <a:pt x="4549" y="4537"/>
                </a:cubicBezTo>
                <a:cubicBezTo>
                  <a:pt x="4906" y="4537"/>
                  <a:pt x="5251" y="4632"/>
                  <a:pt x="5561" y="4799"/>
                </a:cubicBezTo>
                <a:cubicBezTo>
                  <a:pt x="5583" y="4810"/>
                  <a:pt x="5608" y="4815"/>
                  <a:pt x="5635" y="4815"/>
                </a:cubicBezTo>
                <a:cubicBezTo>
                  <a:pt x="5693" y="4815"/>
                  <a:pt x="5754" y="4789"/>
                  <a:pt x="5787" y="4739"/>
                </a:cubicBezTo>
                <a:cubicBezTo>
                  <a:pt x="5835" y="4656"/>
                  <a:pt x="5799" y="4561"/>
                  <a:pt x="5727" y="4513"/>
                </a:cubicBezTo>
                <a:cubicBezTo>
                  <a:pt x="5370" y="4323"/>
                  <a:pt x="4965" y="4216"/>
                  <a:pt x="4561" y="4216"/>
                </a:cubicBezTo>
                <a:cubicBezTo>
                  <a:pt x="3215" y="4216"/>
                  <a:pt x="2108" y="5311"/>
                  <a:pt x="2108" y="6668"/>
                </a:cubicBezTo>
                <a:cubicBezTo>
                  <a:pt x="2108" y="8026"/>
                  <a:pt x="3215" y="9121"/>
                  <a:pt x="4561" y="9121"/>
                </a:cubicBezTo>
                <a:cubicBezTo>
                  <a:pt x="5918" y="9121"/>
                  <a:pt x="7025" y="8026"/>
                  <a:pt x="7025" y="6668"/>
                </a:cubicBezTo>
                <a:cubicBezTo>
                  <a:pt x="7025" y="6073"/>
                  <a:pt x="6811" y="5490"/>
                  <a:pt x="6406" y="5049"/>
                </a:cubicBezTo>
                <a:lnTo>
                  <a:pt x="6930" y="4525"/>
                </a:lnTo>
                <a:cubicBezTo>
                  <a:pt x="7466" y="5109"/>
                  <a:pt x="7752" y="5871"/>
                  <a:pt x="7752" y="6656"/>
                </a:cubicBezTo>
                <a:cubicBezTo>
                  <a:pt x="7752" y="8407"/>
                  <a:pt x="6323" y="9835"/>
                  <a:pt x="4561" y="9835"/>
                </a:cubicBezTo>
                <a:cubicBezTo>
                  <a:pt x="2810" y="9835"/>
                  <a:pt x="1382" y="8407"/>
                  <a:pt x="1382" y="6656"/>
                </a:cubicBezTo>
                <a:cubicBezTo>
                  <a:pt x="1382" y="4894"/>
                  <a:pt x="2810" y="3465"/>
                  <a:pt x="4561" y="3465"/>
                </a:cubicBezTo>
                <a:cubicBezTo>
                  <a:pt x="5180" y="3465"/>
                  <a:pt x="5775" y="3644"/>
                  <a:pt x="6275" y="3977"/>
                </a:cubicBezTo>
                <a:cubicBezTo>
                  <a:pt x="6300" y="3994"/>
                  <a:pt x="6330" y="4002"/>
                  <a:pt x="6360" y="4002"/>
                </a:cubicBezTo>
                <a:cubicBezTo>
                  <a:pt x="6415" y="4002"/>
                  <a:pt x="6471" y="3976"/>
                  <a:pt x="6501" y="3930"/>
                </a:cubicBezTo>
                <a:cubicBezTo>
                  <a:pt x="6549" y="3858"/>
                  <a:pt x="6525" y="3751"/>
                  <a:pt x="6454" y="3704"/>
                </a:cubicBezTo>
                <a:cubicBezTo>
                  <a:pt x="5894" y="3346"/>
                  <a:pt x="5239" y="3156"/>
                  <a:pt x="4561" y="3156"/>
                </a:cubicBezTo>
                <a:cubicBezTo>
                  <a:pt x="2632" y="3156"/>
                  <a:pt x="1048" y="4739"/>
                  <a:pt x="1048" y="6668"/>
                </a:cubicBezTo>
                <a:cubicBezTo>
                  <a:pt x="1048" y="8609"/>
                  <a:pt x="2632" y="10181"/>
                  <a:pt x="4561" y="10181"/>
                </a:cubicBezTo>
                <a:cubicBezTo>
                  <a:pt x="6501" y="10181"/>
                  <a:pt x="8073" y="8609"/>
                  <a:pt x="8073" y="6668"/>
                </a:cubicBezTo>
                <a:cubicBezTo>
                  <a:pt x="8073" y="5787"/>
                  <a:pt x="7752" y="4954"/>
                  <a:pt x="7156" y="4299"/>
                </a:cubicBezTo>
                <a:lnTo>
                  <a:pt x="7680" y="3787"/>
                </a:lnTo>
                <a:cubicBezTo>
                  <a:pt x="8383" y="4561"/>
                  <a:pt x="8799" y="5573"/>
                  <a:pt x="8799" y="6680"/>
                </a:cubicBezTo>
                <a:cubicBezTo>
                  <a:pt x="8799" y="9026"/>
                  <a:pt x="6894" y="10931"/>
                  <a:pt x="4549" y="10931"/>
                </a:cubicBezTo>
                <a:cubicBezTo>
                  <a:pt x="2215" y="10931"/>
                  <a:pt x="310" y="9026"/>
                  <a:pt x="310" y="6680"/>
                </a:cubicBezTo>
                <a:cubicBezTo>
                  <a:pt x="310" y="4347"/>
                  <a:pt x="2215" y="2442"/>
                  <a:pt x="4549" y="2442"/>
                </a:cubicBezTo>
                <a:close/>
                <a:moveTo>
                  <a:pt x="10023" y="1"/>
                </a:moveTo>
                <a:cubicBezTo>
                  <a:pt x="9981" y="1"/>
                  <a:pt x="9938" y="17"/>
                  <a:pt x="9907" y="48"/>
                </a:cubicBezTo>
                <a:lnTo>
                  <a:pt x="8156" y="1799"/>
                </a:lnTo>
                <a:cubicBezTo>
                  <a:pt x="8121" y="1834"/>
                  <a:pt x="8109" y="1882"/>
                  <a:pt x="8109" y="1918"/>
                </a:cubicBezTo>
                <a:lnTo>
                  <a:pt x="8109" y="2906"/>
                </a:lnTo>
                <a:lnTo>
                  <a:pt x="7680" y="3334"/>
                </a:lnTo>
                <a:cubicBezTo>
                  <a:pt x="6859" y="2572"/>
                  <a:pt x="5775" y="2120"/>
                  <a:pt x="4573" y="2120"/>
                </a:cubicBezTo>
                <a:cubicBezTo>
                  <a:pt x="2048" y="2120"/>
                  <a:pt x="1" y="4168"/>
                  <a:pt x="1" y="6680"/>
                </a:cubicBezTo>
                <a:cubicBezTo>
                  <a:pt x="1" y="9204"/>
                  <a:pt x="2048" y="11252"/>
                  <a:pt x="4573" y="11252"/>
                </a:cubicBezTo>
                <a:cubicBezTo>
                  <a:pt x="7085" y="11252"/>
                  <a:pt x="9133" y="9204"/>
                  <a:pt x="9133" y="6680"/>
                </a:cubicBezTo>
                <a:cubicBezTo>
                  <a:pt x="9133" y="5478"/>
                  <a:pt x="8680" y="4394"/>
                  <a:pt x="7918" y="3573"/>
                </a:cubicBezTo>
                <a:lnTo>
                  <a:pt x="8347" y="3144"/>
                </a:lnTo>
                <a:lnTo>
                  <a:pt x="9335" y="3144"/>
                </a:lnTo>
                <a:cubicBezTo>
                  <a:pt x="9371" y="3144"/>
                  <a:pt x="9418" y="3132"/>
                  <a:pt x="9454" y="3096"/>
                </a:cubicBezTo>
                <a:lnTo>
                  <a:pt x="11204" y="1346"/>
                </a:lnTo>
                <a:cubicBezTo>
                  <a:pt x="11252" y="1287"/>
                  <a:pt x="11264" y="1227"/>
                  <a:pt x="11240" y="1168"/>
                </a:cubicBezTo>
                <a:cubicBezTo>
                  <a:pt x="11204" y="1108"/>
                  <a:pt x="11145" y="1060"/>
                  <a:pt x="11085" y="1060"/>
                </a:cubicBezTo>
                <a:lnTo>
                  <a:pt x="10192" y="1060"/>
                </a:lnTo>
                <a:lnTo>
                  <a:pt x="10192" y="167"/>
                </a:lnTo>
                <a:cubicBezTo>
                  <a:pt x="10192" y="108"/>
                  <a:pt x="10145" y="36"/>
                  <a:pt x="10085" y="13"/>
                </a:cubicBezTo>
                <a:cubicBezTo>
                  <a:pt x="10065" y="5"/>
                  <a:pt x="10044" y="1"/>
                  <a:pt x="10023" y="1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5" name="Rectangle 6">
            <a:extLst>
              <a:ext uri="{FF2B5EF4-FFF2-40B4-BE49-F238E27FC236}">
                <a16:creationId xmlns:a16="http://schemas.microsoft.com/office/drawing/2014/main" id="{E96976FC-7EE6-4451-AB8B-780D56B0CAE5}"/>
              </a:ext>
            </a:extLst>
          </p:cNvPr>
          <p:cNvSpPr/>
          <p:nvPr/>
        </p:nvSpPr>
        <p:spPr>
          <a:xfrm>
            <a:off x="8438755" y="4677027"/>
            <a:ext cx="616688" cy="28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34</a:t>
            </a:r>
          </a:p>
        </p:txBody>
      </p:sp>
      <p:sp>
        <p:nvSpPr>
          <p:cNvPr id="66" name="مستطيل 1">
            <a:extLst>
              <a:ext uri="{FF2B5EF4-FFF2-40B4-BE49-F238E27FC236}">
                <a16:creationId xmlns:a16="http://schemas.microsoft.com/office/drawing/2014/main" id="{510E8A02-6CB6-4CB9-96B8-A486939FE7B4}"/>
              </a:ext>
            </a:extLst>
          </p:cNvPr>
          <p:cNvSpPr/>
          <p:nvPr/>
        </p:nvSpPr>
        <p:spPr>
          <a:xfrm>
            <a:off x="7413418" y="115262"/>
            <a:ext cx="1730582" cy="41682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GB" dirty="0">
                <a:solidFill>
                  <a:srgbClr val="FFFFFF"/>
                </a:solidFill>
              </a:rPr>
              <a:t>Future Work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85B096-FC68-4247-8B29-948C4978FB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95450" y="1194644"/>
            <a:ext cx="5153100" cy="2052600"/>
          </a:xfrm>
        </p:spPr>
        <p:txBody>
          <a:bodyPr/>
          <a:lstStyle/>
          <a:p>
            <a:pPr algn="ctr"/>
            <a:r>
              <a:rPr lang="en-US" dirty="0"/>
              <a:t>Thank You for Listening  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DE855D9-FD30-4DCE-A778-58F93894D1C7}"/>
              </a:ext>
            </a:extLst>
          </p:cNvPr>
          <p:cNvSpPr txBox="1">
            <a:spLocks/>
          </p:cNvSpPr>
          <p:nvPr/>
        </p:nvSpPr>
        <p:spPr>
          <a:xfrm>
            <a:off x="1995450" y="3353569"/>
            <a:ext cx="5153100" cy="7909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vo"/>
              <a:buNone/>
              <a:defRPr sz="60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vo"/>
              <a:buNone/>
              <a:defRPr sz="60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vo"/>
              <a:buNone/>
              <a:defRPr sz="60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vo"/>
              <a:buNone/>
              <a:defRPr sz="60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vo"/>
              <a:buNone/>
              <a:defRPr sz="60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vo"/>
              <a:buNone/>
              <a:defRPr sz="60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vo"/>
              <a:buNone/>
              <a:defRPr sz="60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vo"/>
              <a:buNone/>
              <a:defRPr sz="60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vo"/>
              <a:buNone/>
              <a:defRPr sz="60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algn="ctr"/>
            <a:r>
              <a:rPr lang="en-US" sz="4400" dirty="0">
                <a:solidFill>
                  <a:srgbClr val="8CA46F"/>
                </a:solidFill>
              </a:rPr>
              <a:t>Any Questions?</a:t>
            </a:r>
          </a:p>
        </p:txBody>
      </p:sp>
      <p:pic>
        <p:nvPicPr>
          <p:cNvPr id="5" name="صورة 119">
            <a:extLst>
              <a:ext uri="{FF2B5EF4-FFF2-40B4-BE49-F238E27FC236}">
                <a16:creationId xmlns:a16="http://schemas.microsoft.com/office/drawing/2014/main" id="{D1E31CDD-2DD9-4C19-A689-C2FCBA07F7F3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0" y="135003"/>
            <a:ext cx="1622054" cy="1297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1864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صورة 14">
            <a:extLst>
              <a:ext uri="{FF2B5EF4-FFF2-40B4-BE49-F238E27FC236}">
                <a16:creationId xmlns:a16="http://schemas.microsoft.com/office/drawing/2014/main" id="{294741E3-43CD-4CF6-9457-4B7E1EEB41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739" t="22725" r="9652" b="9720"/>
          <a:stretch/>
        </p:blipFill>
        <p:spPr>
          <a:xfrm>
            <a:off x="0" y="0"/>
            <a:ext cx="9144000" cy="5216616"/>
          </a:xfrm>
          <a:prstGeom prst="rect">
            <a:avLst/>
          </a:prstGeom>
        </p:spPr>
      </p:pic>
      <p:sp>
        <p:nvSpPr>
          <p:cNvPr id="14" name="عنوان 13">
            <a:extLst>
              <a:ext uri="{FF2B5EF4-FFF2-40B4-BE49-F238E27FC236}">
                <a16:creationId xmlns:a16="http://schemas.microsoft.com/office/drawing/2014/main" id="{E50E93BF-80B3-48B1-AE90-240EE76E383E}"/>
              </a:ext>
            </a:extLst>
          </p:cNvPr>
          <p:cNvSpPr>
            <a:spLocks noGrp="1"/>
          </p:cNvSpPr>
          <p:nvPr>
            <p:ph type="title" idx="15"/>
          </p:nvPr>
        </p:nvSpPr>
        <p:spPr>
          <a:xfrm>
            <a:off x="1043369" y="397008"/>
            <a:ext cx="3475448" cy="482400"/>
          </a:xfrm>
        </p:spPr>
        <p:txBody>
          <a:bodyPr/>
          <a:lstStyle/>
          <a:p>
            <a:r>
              <a:rPr lang="ar-SA" dirty="0"/>
              <a:t> </a:t>
            </a:r>
            <a:r>
              <a:rPr lang="en-US" dirty="0"/>
              <a:t>Problem Definition</a:t>
            </a:r>
            <a:endParaRPr lang="ar-SA" dirty="0"/>
          </a:p>
        </p:txBody>
      </p:sp>
      <p:pic>
        <p:nvPicPr>
          <p:cNvPr id="16" name="صورة 15">
            <a:extLst>
              <a:ext uri="{FF2B5EF4-FFF2-40B4-BE49-F238E27FC236}">
                <a16:creationId xmlns:a16="http://schemas.microsoft.com/office/drawing/2014/main" id="{F49E09CD-C05D-4110-8EDD-10BC0B9FB71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-96428" y="-58911"/>
            <a:ext cx="1139797" cy="91183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EFB2CEE-D45A-4E76-A743-6BF616C8B2F5}"/>
              </a:ext>
            </a:extLst>
          </p:cNvPr>
          <p:cNvSpPr/>
          <p:nvPr/>
        </p:nvSpPr>
        <p:spPr>
          <a:xfrm>
            <a:off x="8343712" y="4603289"/>
            <a:ext cx="616688" cy="28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2920112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7" name="Google Shape;5187;p41"/>
          <p:cNvSpPr txBox="1">
            <a:spLocks noGrp="1"/>
          </p:cNvSpPr>
          <p:nvPr>
            <p:ph type="title" idx="4"/>
          </p:nvPr>
        </p:nvSpPr>
        <p:spPr>
          <a:xfrm>
            <a:off x="2995640" y="403963"/>
            <a:ext cx="3152719" cy="48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Project Objectives</a:t>
            </a:r>
          </a:p>
        </p:txBody>
      </p:sp>
      <p:pic>
        <p:nvPicPr>
          <p:cNvPr id="96" name="صورة 95">
            <a:extLst>
              <a:ext uri="{FF2B5EF4-FFF2-40B4-BE49-F238E27FC236}">
                <a16:creationId xmlns:a16="http://schemas.microsoft.com/office/drawing/2014/main" id="{93F60D0B-4566-40CD-962A-A4D26DF6F13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-96428" y="-58911"/>
            <a:ext cx="1139797" cy="911838"/>
          </a:xfrm>
          <a:prstGeom prst="rect">
            <a:avLst/>
          </a:prstGeom>
        </p:spPr>
      </p:pic>
      <p:sp>
        <p:nvSpPr>
          <p:cNvPr id="116" name="مربع نص 115">
            <a:extLst>
              <a:ext uri="{FF2B5EF4-FFF2-40B4-BE49-F238E27FC236}">
                <a16:creationId xmlns:a16="http://schemas.microsoft.com/office/drawing/2014/main" id="{06FAC5B6-1E99-4001-BD8F-C987AC2C5C9C}"/>
              </a:ext>
            </a:extLst>
          </p:cNvPr>
          <p:cNvSpPr txBox="1"/>
          <p:nvPr/>
        </p:nvSpPr>
        <p:spPr>
          <a:xfrm>
            <a:off x="1534431" y="1002630"/>
            <a:ext cx="607513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The main objective of the E-help Platform for Voluntary and Humanitarian Aids is to expand the scope of volunteer work in the Kingdom of Saudi Arabia to include many organizations, individual volunteers, and volunteering teams.</a:t>
            </a:r>
          </a:p>
        </p:txBody>
      </p:sp>
      <p:pic>
        <p:nvPicPr>
          <p:cNvPr id="15" name="صورة 14">
            <a:extLst>
              <a:ext uri="{FF2B5EF4-FFF2-40B4-BE49-F238E27FC236}">
                <a16:creationId xmlns:a16="http://schemas.microsoft.com/office/drawing/2014/main" id="{AA8E25EB-81DD-4AAD-848E-DB45AB1FB71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1267" t="63578" r="43285" b="22814"/>
          <a:stretch/>
        </p:blipFill>
        <p:spPr>
          <a:xfrm>
            <a:off x="761903" y="2992129"/>
            <a:ext cx="3910968" cy="1937835"/>
          </a:xfrm>
          <a:prstGeom prst="rect">
            <a:avLst/>
          </a:prstGeom>
        </p:spPr>
      </p:pic>
      <p:sp>
        <p:nvSpPr>
          <p:cNvPr id="138" name="Oval 13">
            <a:extLst>
              <a:ext uri="{FF2B5EF4-FFF2-40B4-BE49-F238E27FC236}">
                <a16:creationId xmlns:a16="http://schemas.microsoft.com/office/drawing/2014/main" id="{44E81FDF-6F30-44F8-AB60-513B0335BFEE}"/>
              </a:ext>
            </a:extLst>
          </p:cNvPr>
          <p:cNvSpPr/>
          <p:nvPr/>
        </p:nvSpPr>
        <p:spPr>
          <a:xfrm>
            <a:off x="1085325" y="2133025"/>
            <a:ext cx="1109771" cy="1098115"/>
          </a:xfrm>
          <a:prstGeom prst="ellipse">
            <a:avLst/>
          </a:prstGeom>
          <a:solidFill>
            <a:srgbClr val="067A6D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ACC965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40" name="Oval 13">
            <a:extLst>
              <a:ext uri="{FF2B5EF4-FFF2-40B4-BE49-F238E27FC236}">
                <a16:creationId xmlns:a16="http://schemas.microsoft.com/office/drawing/2014/main" id="{2C81F5E5-D0D2-4792-AA4C-974FC1045DC5}"/>
              </a:ext>
            </a:extLst>
          </p:cNvPr>
          <p:cNvSpPr/>
          <p:nvPr/>
        </p:nvSpPr>
        <p:spPr>
          <a:xfrm>
            <a:off x="3150451" y="2141223"/>
            <a:ext cx="1109771" cy="1098115"/>
          </a:xfrm>
          <a:prstGeom prst="ellipse">
            <a:avLst/>
          </a:prstGeom>
          <a:solidFill>
            <a:srgbClr val="FAC17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ACC965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pic>
        <p:nvPicPr>
          <p:cNvPr id="141" name="صورة 140" descr="صورة تحتوي على جالس, منضدة, صغير, مُضاء&#10;&#10;تم إنشاء الوصف تلقائياً">
            <a:extLst>
              <a:ext uri="{FF2B5EF4-FFF2-40B4-BE49-F238E27FC236}">
                <a16:creationId xmlns:a16="http://schemas.microsoft.com/office/drawing/2014/main" id="{2F794785-91D8-4F45-B651-8DFCC7E13238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4971" y="2267669"/>
            <a:ext cx="740730" cy="699914"/>
          </a:xfrm>
          <a:prstGeom prst="rect">
            <a:avLst/>
          </a:prstGeom>
        </p:spPr>
      </p:pic>
      <p:grpSp>
        <p:nvGrpSpPr>
          <p:cNvPr id="145" name="Group 9">
            <a:extLst>
              <a:ext uri="{FF2B5EF4-FFF2-40B4-BE49-F238E27FC236}">
                <a16:creationId xmlns:a16="http://schemas.microsoft.com/office/drawing/2014/main" id="{75ED3631-FA55-4793-A146-32149FE3B6D6}"/>
              </a:ext>
            </a:extLst>
          </p:cNvPr>
          <p:cNvGrpSpPr/>
          <p:nvPr/>
        </p:nvGrpSpPr>
        <p:grpSpPr>
          <a:xfrm>
            <a:off x="761905" y="3296414"/>
            <a:ext cx="1981676" cy="1170657"/>
            <a:chOff x="7469386" y="959919"/>
            <a:chExt cx="4034778" cy="860925"/>
          </a:xfrm>
        </p:grpSpPr>
        <p:sp>
          <p:nvSpPr>
            <p:cNvPr id="146" name="TextBox 95">
              <a:extLst>
                <a:ext uri="{FF2B5EF4-FFF2-40B4-BE49-F238E27FC236}">
                  <a16:creationId xmlns:a16="http://schemas.microsoft.com/office/drawing/2014/main" id="{F4E4F0A0-7541-4A79-A183-CC36D5A7A39D}"/>
                </a:ext>
              </a:extLst>
            </p:cNvPr>
            <p:cNvSpPr txBox="1"/>
            <p:nvPr/>
          </p:nvSpPr>
          <p:spPr>
            <a:xfrm>
              <a:off x="7741751" y="1187078"/>
              <a:ext cx="3278337" cy="633766"/>
            </a:xfrm>
            <a:prstGeom prst="rect">
              <a:avLst/>
            </a:prstGeom>
            <a:noFill/>
            <a:ln w="6350">
              <a:noFill/>
              <a:prstDash val="dash"/>
            </a:ln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 Light"/>
                  <a:ea typeface="+mn-ea"/>
                  <a:cs typeface="Arial"/>
                  <a:sym typeface="Arial"/>
                </a:rPr>
                <a:t>To display all volunteer work by organizations and teams on the platform.</a:t>
              </a:r>
            </a:p>
          </p:txBody>
        </p:sp>
        <p:sp>
          <p:nvSpPr>
            <p:cNvPr id="147" name="TextBox 96">
              <a:extLst>
                <a:ext uri="{FF2B5EF4-FFF2-40B4-BE49-F238E27FC236}">
                  <a16:creationId xmlns:a16="http://schemas.microsoft.com/office/drawing/2014/main" id="{33AAB176-B065-404C-A1AD-464AF53C1610}"/>
                </a:ext>
              </a:extLst>
            </p:cNvPr>
            <p:cNvSpPr txBox="1"/>
            <p:nvPr/>
          </p:nvSpPr>
          <p:spPr>
            <a:xfrm>
              <a:off x="7469386" y="959919"/>
              <a:ext cx="4034778" cy="181076"/>
            </a:xfrm>
            <a:prstGeom prst="rect">
              <a:avLst/>
            </a:prstGeom>
            <a:noFill/>
            <a:ln w="6350">
              <a:noFill/>
              <a:prstDash val="dash"/>
            </a:ln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67A6D"/>
                  </a:solidFill>
                  <a:effectLst/>
                  <a:uLnTx/>
                  <a:uFillTx/>
                  <a:latin typeface="Calibri Light"/>
                  <a:ea typeface="+mn-ea"/>
                  <a:cs typeface="Arial"/>
                  <a:sym typeface="Arial"/>
                </a:rPr>
                <a:t>Volunteer opportunity</a:t>
              </a:r>
            </a:p>
          </p:txBody>
        </p:sp>
      </p:grpSp>
      <p:grpSp>
        <p:nvGrpSpPr>
          <p:cNvPr id="158" name="Group 9">
            <a:extLst>
              <a:ext uri="{FF2B5EF4-FFF2-40B4-BE49-F238E27FC236}">
                <a16:creationId xmlns:a16="http://schemas.microsoft.com/office/drawing/2014/main" id="{A54EED21-154F-409D-9379-91C482867FA0}"/>
              </a:ext>
            </a:extLst>
          </p:cNvPr>
          <p:cNvGrpSpPr/>
          <p:nvPr/>
        </p:nvGrpSpPr>
        <p:grpSpPr>
          <a:xfrm>
            <a:off x="2793091" y="3296414"/>
            <a:ext cx="1912821" cy="950173"/>
            <a:chOff x="7469386" y="959919"/>
            <a:chExt cx="3808651" cy="698777"/>
          </a:xfrm>
        </p:grpSpPr>
        <p:sp>
          <p:nvSpPr>
            <p:cNvPr id="159" name="TextBox 95">
              <a:extLst>
                <a:ext uri="{FF2B5EF4-FFF2-40B4-BE49-F238E27FC236}">
                  <a16:creationId xmlns:a16="http://schemas.microsoft.com/office/drawing/2014/main" id="{91C429D7-5598-415A-8F9C-0DC91B36F91D}"/>
                </a:ext>
              </a:extLst>
            </p:cNvPr>
            <p:cNvSpPr txBox="1"/>
            <p:nvPr/>
          </p:nvSpPr>
          <p:spPr>
            <a:xfrm>
              <a:off x="7737623" y="1183371"/>
              <a:ext cx="3206002" cy="475325"/>
            </a:xfrm>
            <a:prstGeom prst="rect">
              <a:avLst/>
            </a:prstGeom>
            <a:noFill/>
            <a:ln w="6350">
              <a:noFill/>
              <a:prstDash val="dash"/>
            </a:ln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 Light"/>
                  <a:ea typeface="+mn-ea"/>
                  <a:cs typeface="Arial"/>
                  <a:sym typeface="Arial"/>
                </a:rPr>
                <a:t>Provides immediate assistance for emergency cases.</a:t>
              </a:r>
            </a:p>
          </p:txBody>
        </p:sp>
        <p:sp>
          <p:nvSpPr>
            <p:cNvPr id="160" name="TextBox 96">
              <a:extLst>
                <a:ext uri="{FF2B5EF4-FFF2-40B4-BE49-F238E27FC236}">
                  <a16:creationId xmlns:a16="http://schemas.microsoft.com/office/drawing/2014/main" id="{BBD1EBB9-93AF-454E-ABE5-6A030F349CBE}"/>
                </a:ext>
              </a:extLst>
            </p:cNvPr>
            <p:cNvSpPr txBox="1"/>
            <p:nvPr/>
          </p:nvSpPr>
          <p:spPr>
            <a:xfrm>
              <a:off x="7469386" y="959919"/>
              <a:ext cx="3808651" cy="181076"/>
            </a:xfrm>
            <a:prstGeom prst="rect">
              <a:avLst/>
            </a:prstGeom>
            <a:noFill/>
            <a:ln w="6350">
              <a:noFill/>
              <a:prstDash val="dash"/>
            </a:ln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FAC171"/>
                  </a:solidFill>
                  <a:effectLst/>
                  <a:uLnTx/>
                  <a:uFillTx/>
                  <a:latin typeface="Calibri Light"/>
                  <a:ea typeface="+mn-ea"/>
                  <a:cs typeface="Arial"/>
                  <a:sym typeface="Arial"/>
                </a:rPr>
                <a:t>Immediate assistance</a:t>
              </a:r>
            </a:p>
          </p:txBody>
        </p:sp>
      </p:grpSp>
      <p:sp>
        <p:nvSpPr>
          <p:cNvPr id="167" name="Oval 13">
            <a:extLst>
              <a:ext uri="{FF2B5EF4-FFF2-40B4-BE49-F238E27FC236}">
                <a16:creationId xmlns:a16="http://schemas.microsoft.com/office/drawing/2014/main" id="{372824DD-4E7A-4A2E-925C-3FF978C771B5}"/>
              </a:ext>
            </a:extLst>
          </p:cNvPr>
          <p:cNvSpPr/>
          <p:nvPr/>
        </p:nvSpPr>
        <p:spPr>
          <a:xfrm>
            <a:off x="5036518" y="2073004"/>
            <a:ext cx="1109771" cy="1098115"/>
          </a:xfrm>
          <a:prstGeom prst="ellipse">
            <a:avLst/>
          </a:prstGeom>
          <a:solidFill>
            <a:srgbClr val="91E3D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ACC965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pic>
        <p:nvPicPr>
          <p:cNvPr id="168" name="صورة 167">
            <a:extLst>
              <a:ext uri="{FF2B5EF4-FFF2-40B4-BE49-F238E27FC236}">
                <a16:creationId xmlns:a16="http://schemas.microsoft.com/office/drawing/2014/main" id="{357F415A-EF03-4241-B23E-D0944E6B2CD4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2025" y="2229016"/>
            <a:ext cx="858755" cy="858755"/>
          </a:xfrm>
          <a:prstGeom prst="rect">
            <a:avLst/>
          </a:prstGeom>
        </p:spPr>
      </p:pic>
      <p:grpSp>
        <p:nvGrpSpPr>
          <p:cNvPr id="169" name="Group 9">
            <a:extLst>
              <a:ext uri="{FF2B5EF4-FFF2-40B4-BE49-F238E27FC236}">
                <a16:creationId xmlns:a16="http://schemas.microsoft.com/office/drawing/2014/main" id="{DDBAD20E-400F-49A6-8468-70EF1892E956}"/>
              </a:ext>
            </a:extLst>
          </p:cNvPr>
          <p:cNvGrpSpPr/>
          <p:nvPr/>
        </p:nvGrpSpPr>
        <p:grpSpPr>
          <a:xfrm>
            <a:off x="4706583" y="3231140"/>
            <a:ext cx="1912821" cy="1380515"/>
            <a:chOff x="7469385" y="959919"/>
            <a:chExt cx="3808652" cy="1015259"/>
          </a:xfrm>
        </p:grpSpPr>
        <p:sp>
          <p:nvSpPr>
            <p:cNvPr id="170" name="TextBox 95">
              <a:extLst>
                <a:ext uri="{FF2B5EF4-FFF2-40B4-BE49-F238E27FC236}">
                  <a16:creationId xmlns:a16="http://schemas.microsoft.com/office/drawing/2014/main" id="{FCCA3807-8E76-4523-9A51-859E49F461CB}"/>
                </a:ext>
              </a:extLst>
            </p:cNvPr>
            <p:cNvSpPr txBox="1"/>
            <p:nvPr/>
          </p:nvSpPr>
          <p:spPr>
            <a:xfrm>
              <a:off x="7649685" y="1182970"/>
              <a:ext cx="3448051" cy="792208"/>
            </a:xfrm>
            <a:prstGeom prst="rect">
              <a:avLst/>
            </a:prstGeom>
            <a:noFill/>
            <a:ln w="6350">
              <a:noFill/>
              <a:prstDash val="dash"/>
            </a:ln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 Light"/>
                  <a:ea typeface="+mn-ea"/>
                  <a:cs typeface="Arial"/>
                  <a:sym typeface="Arial"/>
                </a:rPr>
                <a:t>To ensure that the volunteer will attend the event the e-help platform provides a check-in feature.</a:t>
              </a:r>
            </a:p>
          </p:txBody>
        </p:sp>
        <p:sp>
          <p:nvSpPr>
            <p:cNvPr id="171" name="TextBox 96">
              <a:extLst>
                <a:ext uri="{FF2B5EF4-FFF2-40B4-BE49-F238E27FC236}">
                  <a16:creationId xmlns:a16="http://schemas.microsoft.com/office/drawing/2014/main" id="{8964C8A5-28DD-42F3-BE0E-B29D6B74A18B}"/>
                </a:ext>
              </a:extLst>
            </p:cNvPr>
            <p:cNvSpPr txBox="1"/>
            <p:nvPr/>
          </p:nvSpPr>
          <p:spPr>
            <a:xfrm>
              <a:off x="7469385" y="959919"/>
              <a:ext cx="3808652" cy="181076"/>
            </a:xfrm>
            <a:prstGeom prst="rect">
              <a:avLst/>
            </a:prstGeom>
            <a:noFill/>
            <a:ln w="6350">
              <a:noFill/>
              <a:prstDash val="dash"/>
            </a:ln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91E3D1"/>
                  </a:solidFill>
                  <a:effectLst/>
                  <a:uLnTx/>
                  <a:uFillTx/>
                  <a:latin typeface="Calibri Light"/>
                  <a:ea typeface="+mn-ea"/>
                  <a:cs typeface="Arial"/>
                  <a:sym typeface="Arial"/>
                </a:rPr>
                <a:t>Check-in</a:t>
              </a:r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7241316E-77A8-4B0F-A4A4-B9CE23F0B35B}"/>
              </a:ext>
            </a:extLst>
          </p:cNvPr>
          <p:cNvSpPr/>
          <p:nvPr/>
        </p:nvSpPr>
        <p:spPr>
          <a:xfrm>
            <a:off x="8562961" y="4788354"/>
            <a:ext cx="616688" cy="28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13A33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4</a:t>
            </a:r>
          </a:p>
        </p:txBody>
      </p:sp>
      <p:pic>
        <p:nvPicPr>
          <p:cNvPr id="3" name="صورة 2">
            <a:extLst>
              <a:ext uri="{FF2B5EF4-FFF2-40B4-BE49-F238E27FC236}">
                <a16:creationId xmlns:a16="http://schemas.microsoft.com/office/drawing/2014/main" id="{4420D2A0-DCFC-4865-8B9E-338ADCAA32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73638" y="2308045"/>
            <a:ext cx="759038" cy="759038"/>
          </a:xfrm>
          <a:prstGeom prst="rect">
            <a:avLst/>
          </a:prstGeom>
        </p:spPr>
      </p:pic>
      <p:sp>
        <p:nvSpPr>
          <p:cNvPr id="34" name="Oval 13">
            <a:extLst>
              <a:ext uri="{FF2B5EF4-FFF2-40B4-BE49-F238E27FC236}">
                <a16:creationId xmlns:a16="http://schemas.microsoft.com/office/drawing/2014/main" id="{33AF833A-9F43-4158-840B-388BEA570E03}"/>
              </a:ext>
            </a:extLst>
          </p:cNvPr>
          <p:cNvSpPr/>
          <p:nvPr/>
        </p:nvSpPr>
        <p:spPr>
          <a:xfrm>
            <a:off x="7073603" y="2121279"/>
            <a:ext cx="1109771" cy="1098115"/>
          </a:xfrm>
          <a:prstGeom prst="ellipse">
            <a:avLst/>
          </a:prstGeom>
          <a:solidFill>
            <a:srgbClr val="D6E0BB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ACC965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grpSp>
        <p:nvGrpSpPr>
          <p:cNvPr id="36" name="Group 9">
            <a:extLst>
              <a:ext uri="{FF2B5EF4-FFF2-40B4-BE49-F238E27FC236}">
                <a16:creationId xmlns:a16="http://schemas.microsoft.com/office/drawing/2014/main" id="{B422937E-3695-4A21-9885-3C6BEA95C611}"/>
              </a:ext>
            </a:extLst>
          </p:cNvPr>
          <p:cNvGrpSpPr/>
          <p:nvPr/>
        </p:nvGrpSpPr>
        <p:grpSpPr>
          <a:xfrm>
            <a:off x="6743668" y="3279415"/>
            <a:ext cx="1912821" cy="1823476"/>
            <a:chOff x="7469385" y="959919"/>
            <a:chExt cx="3808652" cy="1341022"/>
          </a:xfrm>
        </p:grpSpPr>
        <p:sp>
          <p:nvSpPr>
            <p:cNvPr id="37" name="TextBox 95">
              <a:extLst>
                <a:ext uri="{FF2B5EF4-FFF2-40B4-BE49-F238E27FC236}">
                  <a16:creationId xmlns:a16="http://schemas.microsoft.com/office/drawing/2014/main" id="{8C28D74C-982F-4CCA-8309-0F31304CF0D7}"/>
                </a:ext>
              </a:extLst>
            </p:cNvPr>
            <p:cNvSpPr txBox="1"/>
            <p:nvPr/>
          </p:nvSpPr>
          <p:spPr>
            <a:xfrm>
              <a:off x="7675924" y="1191849"/>
              <a:ext cx="3395573" cy="1109092"/>
            </a:xfrm>
            <a:prstGeom prst="rect">
              <a:avLst/>
            </a:prstGeom>
            <a:noFill/>
            <a:ln w="6350">
              <a:noFill/>
              <a:prstDash val="dash"/>
            </a:ln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 Light"/>
                  <a:ea typeface="+mn-ea"/>
                  <a:cs typeface="Arial"/>
                  <a:sym typeface="Arial"/>
                </a:rPr>
                <a:t>To provides virtual volunteering for people who search for volunteer opportunities they can complete via a home.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 Light"/>
                  <a:ea typeface="+mn-ea"/>
                  <a:cs typeface="Arial"/>
                  <a:sym typeface="Arial"/>
                </a:rPr>
                <a:t>.</a:t>
              </a:r>
            </a:p>
          </p:txBody>
        </p:sp>
        <p:sp>
          <p:nvSpPr>
            <p:cNvPr id="38" name="TextBox 96">
              <a:extLst>
                <a:ext uri="{FF2B5EF4-FFF2-40B4-BE49-F238E27FC236}">
                  <a16:creationId xmlns:a16="http://schemas.microsoft.com/office/drawing/2014/main" id="{AADD2482-1FF9-42BC-B51E-D2E0318D5686}"/>
                </a:ext>
              </a:extLst>
            </p:cNvPr>
            <p:cNvSpPr txBox="1"/>
            <p:nvPr/>
          </p:nvSpPr>
          <p:spPr>
            <a:xfrm>
              <a:off x="7469385" y="959919"/>
              <a:ext cx="3808652" cy="181076"/>
            </a:xfrm>
            <a:prstGeom prst="rect">
              <a:avLst/>
            </a:prstGeom>
            <a:noFill/>
            <a:ln w="6350">
              <a:noFill/>
              <a:prstDash val="dash"/>
            </a:ln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D6E0BB"/>
                  </a:solidFill>
                  <a:effectLst/>
                  <a:uLnTx/>
                  <a:uFillTx/>
                  <a:latin typeface="Calibri Light"/>
                  <a:ea typeface="+mn-ea"/>
                  <a:cs typeface="Arial"/>
                  <a:sym typeface="Arial"/>
                </a:rPr>
                <a:t>Virtual volunteering</a:t>
              </a:r>
            </a:p>
          </p:txBody>
        </p:sp>
      </p:grpSp>
      <p:pic>
        <p:nvPicPr>
          <p:cNvPr id="39" name="صورة 38" descr="صورة تحتوي على كمبيوتر محمول, كمبيوتر&#10;&#10;تم إنشاء الوصف تلقائياً">
            <a:extLst>
              <a:ext uri="{FF2B5EF4-FFF2-40B4-BE49-F238E27FC236}">
                <a16:creationId xmlns:a16="http://schemas.microsoft.com/office/drawing/2014/main" id="{AC60DFB5-CE09-4F7D-AAB2-A04D528919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colorTemperature colorTemp="726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1339" y="2234568"/>
            <a:ext cx="834297" cy="834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8693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مستطيل 15">
            <a:extLst>
              <a:ext uri="{FF2B5EF4-FFF2-40B4-BE49-F238E27FC236}">
                <a16:creationId xmlns:a16="http://schemas.microsoft.com/office/drawing/2014/main" id="{FE8BE6CE-1C1E-4849-9443-9E4CA28FEE99}"/>
              </a:ext>
            </a:extLst>
          </p:cNvPr>
          <p:cNvSpPr/>
          <p:nvPr/>
        </p:nvSpPr>
        <p:spPr>
          <a:xfrm>
            <a:off x="0" y="1435394"/>
            <a:ext cx="2764464" cy="12183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5" name="مستطيل: زوايا قطرية مستديرة 4">
            <a:extLst>
              <a:ext uri="{FF2B5EF4-FFF2-40B4-BE49-F238E27FC236}">
                <a16:creationId xmlns:a16="http://schemas.microsoft.com/office/drawing/2014/main" id="{54A08D3E-A56D-4981-90BA-F9FC7D254076}"/>
              </a:ext>
            </a:extLst>
          </p:cNvPr>
          <p:cNvSpPr/>
          <p:nvPr/>
        </p:nvSpPr>
        <p:spPr>
          <a:xfrm>
            <a:off x="2424223" y="74429"/>
            <a:ext cx="6570922" cy="4986670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14" name="مستطيل: زوايا قطرية مستديرة 13">
            <a:extLst>
              <a:ext uri="{FF2B5EF4-FFF2-40B4-BE49-F238E27FC236}">
                <a16:creationId xmlns:a16="http://schemas.microsoft.com/office/drawing/2014/main" id="{F254AB71-0921-48AD-BA6B-D40EF7D0438D}"/>
              </a:ext>
            </a:extLst>
          </p:cNvPr>
          <p:cNvSpPr/>
          <p:nvPr/>
        </p:nvSpPr>
        <p:spPr>
          <a:xfrm>
            <a:off x="473470" y="1720184"/>
            <a:ext cx="1616691" cy="586452"/>
          </a:xfrm>
          <a:prstGeom prst="round2Diag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Arvo" panose="020B0604020202020204" charset="0"/>
              </a:rPr>
              <a:t>Use case</a:t>
            </a:r>
          </a:p>
          <a:p>
            <a:pPr algn="ctr"/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Arvo" panose="020B0604020202020204" charset="0"/>
              </a:rPr>
              <a:t>Volunteer</a:t>
            </a:r>
            <a:endParaRPr lang="ar-SA" sz="2000" dirty="0">
              <a:solidFill>
                <a:schemeClr val="bg1">
                  <a:lumMod val="50000"/>
                </a:schemeClr>
              </a:solidFill>
              <a:latin typeface="Arvo" panose="020B0604020202020204" charset="0"/>
            </a:endParaRPr>
          </a:p>
        </p:txBody>
      </p:sp>
      <p:pic>
        <p:nvPicPr>
          <p:cNvPr id="15" name="صورة 14">
            <a:extLst>
              <a:ext uri="{FF2B5EF4-FFF2-40B4-BE49-F238E27FC236}">
                <a16:creationId xmlns:a16="http://schemas.microsoft.com/office/drawing/2014/main" id="{1D37D252-09C6-40B3-BEA8-CFB2E0A8A06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-96428" y="-58911"/>
            <a:ext cx="1139797" cy="911838"/>
          </a:xfrm>
          <a:prstGeom prst="rect">
            <a:avLst/>
          </a:prstGeom>
        </p:spPr>
      </p:pic>
      <p:pic>
        <p:nvPicPr>
          <p:cNvPr id="19" name="رسم 18" descr="رعاية خطوط عريضة">
            <a:extLst>
              <a:ext uri="{FF2B5EF4-FFF2-40B4-BE49-F238E27FC236}">
                <a16:creationId xmlns:a16="http://schemas.microsoft.com/office/drawing/2014/main" id="{9E0B00E9-A2DD-4E51-B8DB-DBBC509DBB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1720184"/>
            <a:ext cx="611594" cy="61159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4F28EE4-0D9A-4F4F-B65A-20379EE30440}"/>
              </a:ext>
            </a:extLst>
          </p:cNvPr>
          <p:cNvSpPr/>
          <p:nvPr/>
        </p:nvSpPr>
        <p:spPr>
          <a:xfrm>
            <a:off x="8343712" y="4603289"/>
            <a:ext cx="616688" cy="28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0" name="مستطيل 1">
            <a:extLst>
              <a:ext uri="{FF2B5EF4-FFF2-40B4-BE49-F238E27FC236}">
                <a16:creationId xmlns:a16="http://schemas.microsoft.com/office/drawing/2014/main" id="{7B7A820E-4D52-4D74-9C68-FAFFA59CA7EA}"/>
              </a:ext>
            </a:extLst>
          </p:cNvPr>
          <p:cNvSpPr/>
          <p:nvPr/>
        </p:nvSpPr>
        <p:spPr>
          <a:xfrm>
            <a:off x="7413418" y="115261"/>
            <a:ext cx="1730582" cy="510523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>
                <a:solidFill>
                  <a:srgbClr val="FFFFFF"/>
                </a:solidFill>
                <a:latin typeface="Arvo" panose="020B0604020202020204" charset="0"/>
              </a:rPr>
              <a:t>System Analysis</a:t>
            </a:r>
            <a:endParaRPr lang="ar-SA" dirty="0">
              <a:solidFill>
                <a:srgbClr val="FFFFFF"/>
              </a:solidFill>
              <a:latin typeface="Arvo" panose="020B0604020202020204" charset="0"/>
            </a:endParaRPr>
          </a:p>
        </p:txBody>
      </p:sp>
      <p:pic>
        <p:nvPicPr>
          <p:cNvPr id="2" name="صورة 1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8526" y="74429"/>
            <a:ext cx="444062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1277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مستطيل 15">
            <a:extLst>
              <a:ext uri="{FF2B5EF4-FFF2-40B4-BE49-F238E27FC236}">
                <a16:creationId xmlns:a16="http://schemas.microsoft.com/office/drawing/2014/main" id="{FE8BE6CE-1C1E-4849-9443-9E4CA28FEE99}"/>
              </a:ext>
            </a:extLst>
          </p:cNvPr>
          <p:cNvSpPr/>
          <p:nvPr/>
        </p:nvSpPr>
        <p:spPr>
          <a:xfrm>
            <a:off x="0" y="1435394"/>
            <a:ext cx="2764464" cy="12183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ar-SA" sz="1400" b="0" i="0" u="none" strike="noStrike" kern="0" cap="none" spc="0" normalizeH="0" baseline="0" noProof="0">
              <a:ln>
                <a:noFill/>
              </a:ln>
              <a:solidFill>
                <a:srgbClr val="ACC965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  <a:sym typeface="Arial"/>
            </a:endParaRPr>
          </a:p>
        </p:txBody>
      </p:sp>
      <p:sp>
        <p:nvSpPr>
          <p:cNvPr id="5" name="مستطيل: زوايا قطرية مستديرة 4">
            <a:extLst>
              <a:ext uri="{FF2B5EF4-FFF2-40B4-BE49-F238E27FC236}">
                <a16:creationId xmlns:a16="http://schemas.microsoft.com/office/drawing/2014/main" id="{54A08D3E-A56D-4981-90BA-F9FC7D254076}"/>
              </a:ext>
            </a:extLst>
          </p:cNvPr>
          <p:cNvSpPr/>
          <p:nvPr/>
        </p:nvSpPr>
        <p:spPr>
          <a:xfrm>
            <a:off x="2424223" y="74429"/>
            <a:ext cx="6570922" cy="4986670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ar-SA" sz="1400" b="0" i="0" u="none" strike="noStrike" kern="0" cap="none" spc="0" normalizeH="0" baseline="0" noProof="0">
              <a:ln>
                <a:noFill/>
              </a:ln>
              <a:solidFill>
                <a:srgbClr val="ACC965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  <a:sym typeface="Arial"/>
            </a:endParaRPr>
          </a:p>
        </p:txBody>
      </p:sp>
      <p:sp>
        <p:nvSpPr>
          <p:cNvPr id="14" name="مستطيل: زوايا قطرية مستديرة 13">
            <a:extLst>
              <a:ext uri="{FF2B5EF4-FFF2-40B4-BE49-F238E27FC236}">
                <a16:creationId xmlns:a16="http://schemas.microsoft.com/office/drawing/2014/main" id="{F254AB71-0921-48AD-BA6B-D40EF7D0438D}"/>
              </a:ext>
            </a:extLst>
          </p:cNvPr>
          <p:cNvSpPr/>
          <p:nvPr/>
        </p:nvSpPr>
        <p:spPr>
          <a:xfrm>
            <a:off x="525074" y="1750469"/>
            <a:ext cx="2020457" cy="586452"/>
          </a:xfrm>
          <a:prstGeom prst="round2Diag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ACC965">
                    <a:lumMod val="50000"/>
                  </a:srgbClr>
                </a:solidFill>
                <a:effectLst/>
                <a:uLnTx/>
                <a:uFillTx/>
                <a:latin typeface="Arvo" panose="020B0604020202020204" charset="0"/>
                <a:ea typeface="+mn-ea"/>
                <a:cs typeface="+mn-cs"/>
                <a:sym typeface="Arial"/>
              </a:rPr>
              <a:t>Use case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ACC965">
                    <a:lumMod val="50000"/>
                  </a:srgbClr>
                </a:solidFill>
                <a:effectLst/>
                <a:uLnTx/>
                <a:uFillTx/>
                <a:latin typeface="Arvo" panose="020B0604020202020204" charset="0"/>
                <a:ea typeface="+mn-ea"/>
                <a:cs typeface="+mn-cs"/>
                <a:sym typeface="Arial"/>
              </a:rPr>
              <a:t>Team Leader</a:t>
            </a:r>
            <a:endParaRPr kumimoji="0" lang="ar-SA" sz="2000" b="0" i="0" u="none" strike="noStrike" kern="0" cap="none" spc="0" normalizeH="0" baseline="0" noProof="0" dirty="0">
              <a:ln>
                <a:noFill/>
              </a:ln>
              <a:solidFill>
                <a:srgbClr val="ACC965">
                  <a:lumMod val="50000"/>
                </a:srgbClr>
              </a:solidFill>
              <a:effectLst/>
              <a:uLnTx/>
              <a:uFillTx/>
              <a:latin typeface="Arvo" panose="020B0604020202020204" charset="0"/>
              <a:ea typeface="+mn-ea"/>
              <a:cs typeface="Arial" panose="020B0604020202020204" pitchFamily="34" charset="0"/>
              <a:sym typeface="Arial"/>
            </a:endParaRPr>
          </a:p>
        </p:txBody>
      </p:sp>
      <p:pic>
        <p:nvPicPr>
          <p:cNvPr id="15" name="صورة 14">
            <a:extLst>
              <a:ext uri="{FF2B5EF4-FFF2-40B4-BE49-F238E27FC236}">
                <a16:creationId xmlns:a16="http://schemas.microsoft.com/office/drawing/2014/main" id="{1D37D252-09C6-40B3-BEA8-CFB2E0A8A06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-96428" y="-58911"/>
            <a:ext cx="1139797" cy="911838"/>
          </a:xfrm>
          <a:prstGeom prst="rect">
            <a:avLst/>
          </a:prstGeom>
        </p:spPr>
      </p:pic>
      <p:pic>
        <p:nvPicPr>
          <p:cNvPr id="3" name="رسم 2" descr="هتاف خطوط عريضة">
            <a:extLst>
              <a:ext uri="{FF2B5EF4-FFF2-40B4-BE49-F238E27FC236}">
                <a16:creationId xmlns:a16="http://schemas.microsoft.com/office/drawing/2014/main" id="{DC954B13-4747-40D2-AB3F-BE395D9A37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607" y="1763392"/>
            <a:ext cx="586452" cy="58645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DB66376-6CD0-48E2-A8A8-8F5D0DD511C2}"/>
              </a:ext>
            </a:extLst>
          </p:cNvPr>
          <p:cNvSpPr/>
          <p:nvPr/>
        </p:nvSpPr>
        <p:spPr>
          <a:xfrm>
            <a:off x="8343712" y="4603289"/>
            <a:ext cx="616688" cy="28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dirty="0">
                <a:solidFill>
                  <a:srgbClr val="013A33"/>
                </a:solidFill>
                <a:latin typeface="Arial"/>
              </a:rPr>
              <a:t>6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13A33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0" name="مستطيل 1">
            <a:extLst>
              <a:ext uri="{FF2B5EF4-FFF2-40B4-BE49-F238E27FC236}">
                <a16:creationId xmlns:a16="http://schemas.microsoft.com/office/drawing/2014/main" id="{6D154041-EF34-4A36-818E-05360C35BF09}"/>
              </a:ext>
            </a:extLst>
          </p:cNvPr>
          <p:cNvSpPr/>
          <p:nvPr/>
        </p:nvSpPr>
        <p:spPr>
          <a:xfrm>
            <a:off x="7413418" y="115261"/>
            <a:ext cx="1730582" cy="510523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vo" panose="020B0604020202020204" charset="0"/>
                <a:ea typeface="+mn-ea"/>
                <a:cs typeface="+mn-cs"/>
                <a:sym typeface="Arial"/>
              </a:rPr>
              <a:t>System Analysis</a:t>
            </a:r>
            <a:endParaRPr kumimoji="0" lang="ar-SA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vo" panose="020B0604020202020204" charset="0"/>
              <a:ea typeface="+mn-ea"/>
              <a:cs typeface="Arial" panose="020B0604020202020204" pitchFamily="34" charset="0"/>
              <a:sym typeface="Arial"/>
            </a:endParaRPr>
          </a:p>
        </p:txBody>
      </p:sp>
      <p:pic>
        <p:nvPicPr>
          <p:cNvPr id="4" name="صورة 3">
            <a:extLst>
              <a:ext uri="{FF2B5EF4-FFF2-40B4-BE49-F238E27FC236}">
                <a16:creationId xmlns:a16="http://schemas.microsoft.com/office/drawing/2014/main" id="{34FF74F0-679B-4D15-8996-AA1632BAE590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70594" y="-1463040"/>
            <a:ext cx="6296454" cy="6859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7572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مستطيل 15">
            <a:extLst>
              <a:ext uri="{FF2B5EF4-FFF2-40B4-BE49-F238E27FC236}">
                <a16:creationId xmlns:a16="http://schemas.microsoft.com/office/drawing/2014/main" id="{FE8BE6CE-1C1E-4849-9443-9E4CA28FEE99}"/>
              </a:ext>
            </a:extLst>
          </p:cNvPr>
          <p:cNvSpPr/>
          <p:nvPr/>
        </p:nvSpPr>
        <p:spPr>
          <a:xfrm>
            <a:off x="0" y="1435394"/>
            <a:ext cx="2764464" cy="12183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5" name="مستطيل: زوايا قطرية مستديرة 4">
            <a:extLst>
              <a:ext uri="{FF2B5EF4-FFF2-40B4-BE49-F238E27FC236}">
                <a16:creationId xmlns:a16="http://schemas.microsoft.com/office/drawing/2014/main" id="{54A08D3E-A56D-4981-90BA-F9FC7D254076}"/>
              </a:ext>
            </a:extLst>
          </p:cNvPr>
          <p:cNvSpPr/>
          <p:nvPr/>
        </p:nvSpPr>
        <p:spPr>
          <a:xfrm>
            <a:off x="2424223" y="74429"/>
            <a:ext cx="6570922" cy="4986670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pic>
        <p:nvPicPr>
          <p:cNvPr id="15" name="صورة 14">
            <a:extLst>
              <a:ext uri="{FF2B5EF4-FFF2-40B4-BE49-F238E27FC236}">
                <a16:creationId xmlns:a16="http://schemas.microsoft.com/office/drawing/2014/main" id="{1D37D252-09C6-40B3-BEA8-CFB2E0A8A06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-96428" y="-58911"/>
            <a:ext cx="1139797" cy="911838"/>
          </a:xfrm>
          <a:prstGeom prst="rect">
            <a:avLst/>
          </a:prstGeom>
        </p:spPr>
      </p:pic>
      <p:sp>
        <p:nvSpPr>
          <p:cNvPr id="8" name="مستطيل: زوايا قطرية مستديرة 7">
            <a:extLst>
              <a:ext uri="{FF2B5EF4-FFF2-40B4-BE49-F238E27FC236}">
                <a16:creationId xmlns:a16="http://schemas.microsoft.com/office/drawing/2014/main" id="{499D2C94-7AC5-4CC6-883F-83F1B3758FF7}"/>
              </a:ext>
            </a:extLst>
          </p:cNvPr>
          <p:cNvSpPr/>
          <p:nvPr/>
        </p:nvSpPr>
        <p:spPr>
          <a:xfrm>
            <a:off x="403766" y="1720184"/>
            <a:ext cx="1937610" cy="586452"/>
          </a:xfrm>
          <a:prstGeom prst="round2Diag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Arvo" panose="020B0604020202020204" charset="0"/>
              </a:rPr>
              <a:t>Use case</a:t>
            </a:r>
          </a:p>
          <a:p>
            <a:pPr algn="ctr"/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Arvo" panose="020B0604020202020204" charset="0"/>
              </a:rPr>
              <a:t>Organization</a:t>
            </a:r>
            <a:endParaRPr lang="ar-SA" sz="2000" dirty="0">
              <a:solidFill>
                <a:schemeClr val="bg1">
                  <a:lumMod val="50000"/>
                </a:schemeClr>
              </a:solidFill>
              <a:latin typeface="Arvo" panose="020B0604020202020204" charset="0"/>
            </a:endParaRPr>
          </a:p>
        </p:txBody>
      </p:sp>
      <p:pic>
        <p:nvPicPr>
          <p:cNvPr id="10" name="رسم 9" descr="مبنى خطوط عريضة">
            <a:extLst>
              <a:ext uri="{FF2B5EF4-FFF2-40B4-BE49-F238E27FC236}">
                <a16:creationId xmlns:a16="http://schemas.microsoft.com/office/drawing/2014/main" id="{B00917ED-C554-403F-88C5-C910D72908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53163" y="1683868"/>
            <a:ext cx="659083" cy="65908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7C53BD9-5848-475A-A438-1258BAEFE1E0}"/>
              </a:ext>
            </a:extLst>
          </p:cNvPr>
          <p:cNvSpPr/>
          <p:nvPr/>
        </p:nvSpPr>
        <p:spPr>
          <a:xfrm>
            <a:off x="8343712" y="4603289"/>
            <a:ext cx="616688" cy="28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2" name="مستطيل 1">
            <a:extLst>
              <a:ext uri="{FF2B5EF4-FFF2-40B4-BE49-F238E27FC236}">
                <a16:creationId xmlns:a16="http://schemas.microsoft.com/office/drawing/2014/main" id="{EC93CA6D-086A-4326-A554-14FED0165E32}"/>
              </a:ext>
            </a:extLst>
          </p:cNvPr>
          <p:cNvSpPr/>
          <p:nvPr/>
        </p:nvSpPr>
        <p:spPr>
          <a:xfrm>
            <a:off x="7413418" y="115261"/>
            <a:ext cx="1730582" cy="510523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>
                <a:solidFill>
                  <a:srgbClr val="FFFFFF"/>
                </a:solidFill>
                <a:latin typeface="Arvo" panose="020B0604020202020204" charset="0"/>
              </a:rPr>
              <a:t>System Analysis</a:t>
            </a:r>
            <a:endParaRPr lang="ar-SA" dirty="0">
              <a:solidFill>
                <a:srgbClr val="FFFFFF"/>
              </a:solidFill>
              <a:latin typeface="Arvo" panose="020B0604020202020204" charset="0"/>
            </a:endParaRPr>
          </a:p>
        </p:txBody>
      </p:sp>
      <p:pic>
        <p:nvPicPr>
          <p:cNvPr id="3" name="صورة 2">
            <a:extLst>
              <a:ext uri="{FF2B5EF4-FFF2-40B4-BE49-F238E27FC236}">
                <a16:creationId xmlns:a16="http://schemas.microsoft.com/office/drawing/2014/main" id="{F1FD6E8F-E364-4CBE-9552-1D92FC378D4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709" t="2116" r="2585" b="3082"/>
          <a:stretch/>
        </p:blipFill>
        <p:spPr>
          <a:xfrm>
            <a:off x="2627939" y="741517"/>
            <a:ext cx="5815665" cy="4003382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764067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مستطيل 15">
            <a:extLst>
              <a:ext uri="{FF2B5EF4-FFF2-40B4-BE49-F238E27FC236}">
                <a16:creationId xmlns:a16="http://schemas.microsoft.com/office/drawing/2014/main" id="{FE8BE6CE-1C1E-4849-9443-9E4CA28FEE99}"/>
              </a:ext>
            </a:extLst>
          </p:cNvPr>
          <p:cNvSpPr/>
          <p:nvPr/>
        </p:nvSpPr>
        <p:spPr>
          <a:xfrm>
            <a:off x="0" y="1435394"/>
            <a:ext cx="2764464" cy="12183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5" name="مستطيل: زوايا قطرية مستديرة 4">
            <a:extLst>
              <a:ext uri="{FF2B5EF4-FFF2-40B4-BE49-F238E27FC236}">
                <a16:creationId xmlns:a16="http://schemas.microsoft.com/office/drawing/2014/main" id="{54A08D3E-A56D-4981-90BA-F9FC7D254076}"/>
              </a:ext>
            </a:extLst>
          </p:cNvPr>
          <p:cNvSpPr/>
          <p:nvPr/>
        </p:nvSpPr>
        <p:spPr>
          <a:xfrm>
            <a:off x="2424223" y="74429"/>
            <a:ext cx="6570922" cy="4986670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pic>
        <p:nvPicPr>
          <p:cNvPr id="4" name="Picture 108" descr="Diagram&#10;&#10;Description automatically generated">
            <a:extLst>
              <a:ext uri="{FF2B5EF4-FFF2-40B4-BE49-F238E27FC236}">
                <a16:creationId xmlns:a16="http://schemas.microsoft.com/office/drawing/2014/main" id="{56BCD018-F303-4FE1-BEB2-581AA4DF6CB6}"/>
              </a:ext>
            </a:extLst>
          </p:cNvPr>
          <p:cNvPicPr/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6116" y="1"/>
            <a:ext cx="4997302" cy="5143499"/>
          </a:xfrm>
          <a:prstGeom prst="rect">
            <a:avLst/>
          </a:prstGeom>
          <a:ln w="38100" cap="sq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4" name="مستطيل: زوايا قطرية مستديرة 13">
            <a:extLst>
              <a:ext uri="{FF2B5EF4-FFF2-40B4-BE49-F238E27FC236}">
                <a16:creationId xmlns:a16="http://schemas.microsoft.com/office/drawing/2014/main" id="{F254AB71-0921-48AD-BA6B-D40EF7D0438D}"/>
              </a:ext>
            </a:extLst>
          </p:cNvPr>
          <p:cNvSpPr/>
          <p:nvPr/>
        </p:nvSpPr>
        <p:spPr>
          <a:xfrm>
            <a:off x="403766" y="1720184"/>
            <a:ext cx="1616691" cy="586452"/>
          </a:xfrm>
          <a:prstGeom prst="round2Diag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Arvo" panose="020B0604020202020204" charset="0"/>
              </a:rPr>
              <a:t>Use case</a:t>
            </a:r>
          </a:p>
          <a:p>
            <a:pPr algn="ctr"/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Arvo" panose="020B0604020202020204" charset="0"/>
              </a:rPr>
              <a:t>Admin</a:t>
            </a:r>
            <a:endParaRPr lang="ar-SA" sz="2000" dirty="0">
              <a:solidFill>
                <a:schemeClr val="bg1">
                  <a:lumMod val="50000"/>
                </a:schemeClr>
              </a:solidFill>
              <a:latin typeface="Arvo" panose="020B0604020202020204" charset="0"/>
            </a:endParaRPr>
          </a:p>
        </p:txBody>
      </p:sp>
      <p:pic>
        <p:nvPicPr>
          <p:cNvPr id="15" name="صورة 14">
            <a:extLst>
              <a:ext uri="{FF2B5EF4-FFF2-40B4-BE49-F238E27FC236}">
                <a16:creationId xmlns:a16="http://schemas.microsoft.com/office/drawing/2014/main" id="{1D37D252-09C6-40B3-BEA8-CFB2E0A8A06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-96428" y="-58911"/>
            <a:ext cx="1139797" cy="911838"/>
          </a:xfrm>
          <a:prstGeom prst="rect">
            <a:avLst/>
          </a:prstGeom>
        </p:spPr>
      </p:pic>
      <p:pic>
        <p:nvPicPr>
          <p:cNvPr id="18" name="رسم 17" descr="أدوات خطوط عريضة">
            <a:extLst>
              <a:ext uri="{FF2B5EF4-FFF2-40B4-BE49-F238E27FC236}">
                <a16:creationId xmlns:a16="http://schemas.microsoft.com/office/drawing/2014/main" id="{18CE6D02-EDF3-4484-A32D-5A3B3D057B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216" y="1755877"/>
            <a:ext cx="515065" cy="51506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A805F15-224E-4BF2-B7C6-01808E277BD6}"/>
              </a:ext>
            </a:extLst>
          </p:cNvPr>
          <p:cNvSpPr/>
          <p:nvPr/>
        </p:nvSpPr>
        <p:spPr>
          <a:xfrm>
            <a:off x="8343712" y="4603289"/>
            <a:ext cx="616688" cy="28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10" name="مستطيل 1">
            <a:extLst>
              <a:ext uri="{FF2B5EF4-FFF2-40B4-BE49-F238E27FC236}">
                <a16:creationId xmlns:a16="http://schemas.microsoft.com/office/drawing/2014/main" id="{DA0E5263-A2D2-4BF1-A23B-9ED4105028FF}"/>
              </a:ext>
            </a:extLst>
          </p:cNvPr>
          <p:cNvSpPr/>
          <p:nvPr/>
        </p:nvSpPr>
        <p:spPr>
          <a:xfrm>
            <a:off x="7413418" y="115261"/>
            <a:ext cx="1730582" cy="510523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>
                <a:solidFill>
                  <a:srgbClr val="FFFFFF"/>
                </a:solidFill>
                <a:latin typeface="Arvo" panose="020B0604020202020204" charset="0"/>
              </a:rPr>
              <a:t>System Analysis</a:t>
            </a:r>
            <a:endParaRPr lang="ar-SA" dirty="0">
              <a:solidFill>
                <a:srgbClr val="FFFFFF"/>
              </a:solidFill>
              <a:latin typeface="Arv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3320649"/>
      </p:ext>
    </p:extLst>
  </p:cSld>
  <p:clrMapOvr>
    <a:masterClrMapping/>
  </p:clrMapOvr>
</p:sld>
</file>

<file path=ppt/theme/theme1.xml><?xml version="1.0" encoding="utf-8"?>
<a:theme xmlns:a="http://schemas.openxmlformats.org/drawingml/2006/main" name="Human Rights Lesson">
  <a:themeElements>
    <a:clrScheme name="Simple Light">
      <a:dk1>
        <a:srgbClr val="013A33"/>
      </a:dk1>
      <a:lt1>
        <a:srgbClr val="ACC965"/>
      </a:lt1>
      <a:dk2>
        <a:srgbClr val="FAC171"/>
      </a:dk2>
      <a:lt2>
        <a:srgbClr val="8CCDC5"/>
      </a:lt2>
      <a:accent1>
        <a:srgbClr val="F6FFE2"/>
      </a:accent1>
      <a:accent2>
        <a:srgbClr val="729718"/>
      </a:accent2>
      <a:accent3>
        <a:srgbClr val="FFEED7"/>
      </a:accent3>
      <a:accent4>
        <a:srgbClr val="067A6C"/>
      </a:accent4>
      <a:accent5>
        <a:srgbClr val="613932"/>
      </a:accent5>
      <a:accent6>
        <a:srgbClr val="D88B1F"/>
      </a:accent6>
      <a:hlink>
        <a:srgbClr val="013A3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1_Human Rights Lesson">
  <a:themeElements>
    <a:clrScheme name="Simple Light">
      <a:dk1>
        <a:srgbClr val="013A33"/>
      </a:dk1>
      <a:lt1>
        <a:srgbClr val="ACC965"/>
      </a:lt1>
      <a:dk2>
        <a:srgbClr val="FAC171"/>
      </a:dk2>
      <a:lt2>
        <a:srgbClr val="8CCDC5"/>
      </a:lt2>
      <a:accent1>
        <a:srgbClr val="F6FFE2"/>
      </a:accent1>
      <a:accent2>
        <a:srgbClr val="729718"/>
      </a:accent2>
      <a:accent3>
        <a:srgbClr val="FFEED7"/>
      </a:accent3>
      <a:accent4>
        <a:srgbClr val="067A6C"/>
      </a:accent4>
      <a:accent5>
        <a:srgbClr val="613932"/>
      </a:accent5>
      <a:accent6>
        <a:srgbClr val="D88B1F"/>
      </a:accent6>
      <a:hlink>
        <a:srgbClr val="013A3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1623</TotalTime>
  <Words>787</Words>
  <Application>Microsoft Office PowerPoint</Application>
  <PresentationFormat>On-screen Show (16:9)</PresentationFormat>
  <Paragraphs>231</Paragraphs>
  <Slides>36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36</vt:i4>
      </vt:variant>
    </vt:vector>
  </HeadingPairs>
  <TitlesOfParts>
    <vt:vector size="45" baseType="lpstr">
      <vt:lpstr>Calibri Light</vt:lpstr>
      <vt:lpstr>Abel</vt:lpstr>
      <vt:lpstr>Arial</vt:lpstr>
      <vt:lpstr>Wingdings</vt:lpstr>
      <vt:lpstr>Arvo</vt:lpstr>
      <vt:lpstr>Times New Roman</vt:lpstr>
      <vt:lpstr>Open Sans</vt:lpstr>
      <vt:lpstr>Human Rights Lesson</vt:lpstr>
      <vt:lpstr>1_Human Rights Lesson</vt:lpstr>
      <vt:lpstr>PowerPoint Presentation</vt:lpstr>
      <vt:lpstr>PowerPoint Presentation</vt:lpstr>
      <vt:lpstr>PowerPoint Presentation</vt:lpstr>
      <vt:lpstr> Problem Definition</vt:lpstr>
      <vt:lpstr>Project Objectives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Non-Functional Requirement</vt:lpstr>
      <vt:lpstr>Non-Functional Requirement</vt:lpstr>
      <vt:lpstr>Achieved Functional Requirements</vt:lpstr>
      <vt:lpstr>Achieved Functional Requirements</vt:lpstr>
      <vt:lpstr>Non-functional requirements</vt:lpstr>
      <vt:lpstr>PowerPoint Presentation</vt:lpstr>
      <vt:lpstr>Future Work</vt:lpstr>
      <vt:lpstr>Thank You for Listening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Human Rights</dc:title>
  <dc:creator>admin</dc:creator>
  <cp:lastModifiedBy>RAZAN,WALEED,BIN OMAR,JAD</cp:lastModifiedBy>
  <cp:revision>133</cp:revision>
  <dcterms:modified xsi:type="dcterms:W3CDTF">2023-01-10T00:30:27Z</dcterms:modified>
</cp:coreProperties>
</file>